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0"/>
  </p:notesMasterIdLst>
  <p:sldIdLst>
    <p:sldId id="326" r:id="rId5"/>
    <p:sldId id="336" r:id="rId6"/>
    <p:sldId id="349" r:id="rId7"/>
    <p:sldId id="347" r:id="rId8"/>
    <p:sldId id="348" r:id="rId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uygues" id="{43AF642E-77D2-4735-B463-B450429B4CDA}">
          <p14:sldIdLst>
            <p14:sldId id="326"/>
            <p14:sldId id="336"/>
            <p14:sldId id="349"/>
            <p14:sldId id="347"/>
            <p14:sldId id="34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567">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6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howGuides="1">
      <p:cViewPr varScale="1">
        <p:scale>
          <a:sx n="150" d="100"/>
          <a:sy n="150" d="100"/>
        </p:scale>
        <p:origin x="510" y="126"/>
      </p:cViewPr>
      <p:guideLst>
        <p:guide orient="horz" pos="1620"/>
        <p:guide orient="horz" pos="191"/>
        <p:guide orient="horz" pos="854"/>
        <p:guide orient="horz" pos="821"/>
        <p:guide orient="horz" pos="3049"/>
        <p:guide orient="horz" pos="3151"/>
        <p:guide pos="2880"/>
        <p:guide pos="567"/>
        <p:guide pos="5193"/>
        <p:guide pos="5465"/>
      </p:guideLst>
    </p:cSldViewPr>
  </p:slideViewPr>
  <p:outlineViewPr>
    <p:cViewPr>
      <p:scale>
        <a:sx n="33" d="100"/>
        <a:sy n="33" d="100"/>
      </p:scale>
      <p:origin x="0" y="1396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25/04/2024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A">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bwMode="gray">
          <a:xfrm>
            <a:off x="0" y="0"/>
            <a:ext cx="180000" cy="180000"/>
          </a:xfrm>
          <a:ln>
            <a:solidFill>
              <a:schemeClr val="accent1">
                <a:alpha val="0"/>
              </a:schemeClr>
            </a:solidFill>
          </a:ln>
        </p:spPr>
        <p:txBody>
          <a:bodyPr/>
          <a:lstStyle>
            <a:lvl1pPr>
              <a:defRPr sz="100" cap="all" baseline="0">
                <a:solidFill>
                  <a:schemeClr val="bg1">
                    <a:alpha val="0"/>
                  </a:schemeClr>
                </a:solidFill>
                <a:latin typeface="Bouygues Read Semibold" pitchFamily="50" charset="0"/>
              </a:defRPr>
            </a:lvl1pPr>
          </a:lstStyle>
          <a:p>
            <a:r>
              <a:rPr lang="fr-FR" dirty="0"/>
              <a:t>émetteur</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5" y="0"/>
            <a:ext cx="9141289" cy="5143499"/>
          </a:xfrm>
          <a:prstGeom prst="rect">
            <a:avLst/>
          </a:prstGeom>
        </p:spPr>
      </p:pic>
      <p:sp>
        <p:nvSpPr>
          <p:cNvPr id="3" name="Sous-titre 2"/>
          <p:cNvSpPr>
            <a:spLocks noGrp="1"/>
          </p:cNvSpPr>
          <p:nvPr>
            <p:ph type="subTitle" idx="1" hasCustomPrompt="1"/>
          </p:nvPr>
        </p:nvSpPr>
        <p:spPr bwMode="gray">
          <a:xfrm>
            <a:off x="432000" y="3091170"/>
            <a:ext cx="8280000" cy="607651"/>
          </a:xfrm>
        </p:spPr>
        <p:txBody>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Lieu</a:t>
            </a:r>
          </a:p>
        </p:txBody>
      </p:sp>
      <p:sp>
        <p:nvSpPr>
          <p:cNvPr id="2" name="Titre 1"/>
          <p:cNvSpPr>
            <a:spLocks noGrp="1"/>
          </p:cNvSpPr>
          <p:nvPr>
            <p:ph type="title" hasCustomPrompt="1"/>
          </p:nvPr>
        </p:nvSpPr>
        <p:spPr bwMode="gray">
          <a:xfrm>
            <a:off x="432000" y="1202778"/>
            <a:ext cx="8280000" cy="1476000"/>
          </a:xfrm>
        </p:spPr>
        <p:txBody>
          <a:bodyPr anchor="b" anchorCtr="0"/>
          <a:lstStyle>
            <a:lvl1pPr algn="ctr">
              <a:defRPr>
                <a:solidFill>
                  <a:schemeClr val="bg1"/>
                </a:solidFill>
              </a:defRPr>
            </a:lvl1pPr>
          </a:lstStyle>
          <a:p>
            <a:r>
              <a:rPr lang="fr-FR" dirty="0"/>
              <a:t>Titre</a:t>
            </a:r>
          </a:p>
        </p:txBody>
      </p:sp>
      <p:sp>
        <p:nvSpPr>
          <p:cNvPr id="9" name="Espace réservé du pied de page 8"/>
          <p:cNvSpPr>
            <a:spLocks noGrp="1"/>
          </p:cNvSpPr>
          <p:nvPr>
            <p:ph type="ftr" sz="quarter" idx="11"/>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pPr algn="l"/>
            <a:r>
              <a:rPr lang="fr-FR" dirty="0"/>
              <a:t>Personnaliser le bas de page avec le menu "Insertion / En-tête et pied de page"</a:t>
            </a:r>
          </a:p>
        </p:txBody>
      </p:sp>
      <p:sp>
        <p:nvSpPr>
          <p:cNvPr id="10" name="Espace réservé du numéro de diapositive 9"/>
          <p:cNvSpPr>
            <a:spLocks noGrp="1"/>
          </p:cNvSpPr>
          <p:nvPr>
            <p:ph type="sldNum" sz="quarter" idx="12"/>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42000" y="3960000"/>
            <a:ext cx="1260000" cy="1079999"/>
          </a:xfrm>
          <a:prstGeom prst="rect">
            <a:avLst/>
          </a:prstGeom>
        </p:spPr>
      </p:pic>
      <p:sp>
        <p:nvSpPr>
          <p:cNvPr id="6" name="Espace réservé du texte 5"/>
          <p:cNvSpPr>
            <a:spLocks noGrp="1"/>
          </p:cNvSpPr>
          <p:nvPr>
            <p:ph type="body" sz="quarter" idx="13" hasCustomPrompt="1"/>
          </p:nvPr>
        </p:nvSpPr>
        <p:spPr bwMode="gray">
          <a:xfrm>
            <a:off x="2772000" y="352800"/>
            <a:ext cx="3600000" cy="302400"/>
          </a:xfrm>
        </p:spPr>
        <p:txBody>
          <a:bodyPr anchor="ctr" anchorCtr="0"/>
          <a:lstStyle>
            <a:lvl1pPr algn="ctr">
              <a:defRPr baseline="0">
                <a:solidFill>
                  <a:schemeClr val="bg1"/>
                </a:solidFill>
                <a:latin typeface="Bouygues Read Semibold" pitchFamily="50" charset="0"/>
              </a:defRPr>
            </a:lvl1pPr>
          </a:lstStyle>
          <a:p>
            <a:pPr lvl="0"/>
            <a:r>
              <a:rPr lang="fr-FR" dirty="0"/>
              <a:t>xx/xx/xx</a:t>
            </a:r>
          </a:p>
        </p:txBody>
      </p:sp>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6" name="Espace réservé pour une image  7"/>
          <p:cNvSpPr>
            <a:spLocks noGrp="1"/>
          </p:cNvSpPr>
          <p:nvPr>
            <p:ph type="pic" sz="quarter" idx="14" hasCustomPrompt="1"/>
          </p:nvPr>
        </p:nvSpPr>
        <p:spPr bwMode="gray">
          <a:xfrm>
            <a:off x="144000" y="143550"/>
            <a:ext cx="8856000" cy="4856400"/>
          </a:xfrm>
          <a:solidFill>
            <a:schemeClr val="bg1">
              <a:lumMod val="95000"/>
            </a:schemeClr>
          </a:solidFill>
        </p:spPr>
        <p:txBody>
          <a:bodyPr lIns="5040000" tIns="0" anchor="ctr" anchorCtr="0"/>
          <a:lstStyle>
            <a:lvl1pPr algn="l">
              <a:spcAft>
                <a:spcPts val="0"/>
              </a:spcAft>
              <a:defRPr sz="1000">
                <a:solidFill>
                  <a:schemeClr val="bg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a:t>
            </a:r>
            <a:br>
              <a:rPr lang="fr-FR" noProof="0" dirty="0"/>
            </a:br>
            <a:r>
              <a:rPr lang="fr-FR" noProof="0" dirty="0"/>
              <a:t>de la souris / Mettre à l’arrière plan)</a:t>
            </a:r>
          </a:p>
        </p:txBody>
      </p:sp>
      <p:sp>
        <p:nvSpPr>
          <p:cNvPr id="2" name="Titre 1"/>
          <p:cNvSpPr>
            <a:spLocks noGrp="1"/>
          </p:cNvSpPr>
          <p:nvPr>
            <p:ph type="title" hasCustomPrompt="1"/>
          </p:nvPr>
        </p:nvSpPr>
        <p:spPr bwMode="gray">
          <a:xfrm>
            <a:off x="560192" y="556293"/>
            <a:ext cx="3600000" cy="3600000"/>
          </a:xfrm>
        </p:spPr>
        <p:txBody>
          <a:bodyPr anchor="ctr" anchorCtr="0"/>
          <a:lstStyle>
            <a:lvl1pPr>
              <a:lnSpc>
                <a:spcPct val="83000"/>
              </a:lnSpc>
              <a:defRPr sz="3800">
                <a:solidFill>
                  <a:schemeClr val="bg1"/>
                </a:solidFill>
              </a:defRPr>
            </a:lvl1pPr>
          </a:lstStyle>
          <a:p>
            <a:r>
              <a:rPr lang="fr-FR" dirty="0"/>
              <a:t>Texte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pPr algn="l"/>
            <a:r>
              <a:rPr lang="fr-FR" dirty="0"/>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5" hasCustomPrompt="1"/>
          </p:nvPr>
        </p:nvSpPr>
        <p:spPr bwMode="gray">
          <a:xfrm>
            <a:off x="7740000" y="180000"/>
            <a:ext cx="1260000" cy="540000"/>
          </a:xfrm>
          <a:blipFill>
            <a:blip r:embed="rId2"/>
            <a:stretch>
              <a:fillRect/>
            </a:stretch>
          </a:blipFill>
          <a:ln>
            <a:solidFill>
              <a:schemeClr val="tx1">
                <a:alpha val="0"/>
              </a:schemeClr>
            </a:solidFill>
          </a:ln>
        </p:spPr>
        <p:txBody>
          <a:bodyPr/>
          <a:lstStyle>
            <a:lvl1pPr>
              <a:defRPr sz="100">
                <a:solidFill>
                  <a:schemeClr val="bg2">
                    <a:alpha val="0"/>
                  </a:schemeClr>
                </a:solidFill>
              </a:defRPr>
            </a:lvl1pPr>
          </a:lstStyle>
          <a:p>
            <a:pPr lvl="0"/>
            <a:r>
              <a:rPr lang="fr-FR" dirty="0"/>
              <a:t> </a:t>
            </a:r>
          </a:p>
        </p:txBody>
      </p:sp>
    </p:spTree>
    <p:extLst>
      <p:ext uri="{BB962C8B-B14F-4D97-AF65-F5344CB8AC3E}">
        <p14:creationId xmlns:p14="http://schemas.microsoft.com/office/powerpoint/2010/main" val="355622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vl6pPr>
              <a:defRPr/>
            </a:lvl6pPr>
            <a:lvl7pPr>
              <a:defRPr/>
            </a:lvl7pPr>
            <a:lvl8pPr>
              <a:defRPr/>
            </a:lvl8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 name="Titre 1"/>
          <p:cNvSpPr>
            <a:spLocks noGrp="1"/>
          </p:cNvSpPr>
          <p:nvPr>
            <p:ph type="title" hasCustomPrompt="1"/>
          </p:nvPr>
        </p:nvSpPr>
        <p:spPr bwMode="gray"/>
        <p:txBody>
          <a:bodyPr/>
          <a:lstStyle>
            <a:lvl1pPr>
              <a:defRPr/>
            </a:lvl1pPr>
          </a:lstStyle>
          <a:p>
            <a:r>
              <a:rPr lang="fr-FR" dirty="0"/>
              <a:t>Titre</a:t>
            </a:r>
          </a:p>
        </p:txBody>
      </p:sp>
      <p:sp>
        <p:nvSpPr>
          <p:cNvPr id="5" name="Espace réservé de la date 4"/>
          <p:cNvSpPr>
            <a:spLocks noGrp="1"/>
          </p:cNvSpPr>
          <p:nvPr>
            <p:ph type="dt" sz="half" idx="10"/>
          </p:nvPr>
        </p:nvSpPr>
        <p:spPr bwMode="gray"/>
        <p:txBody>
          <a:bodyPr/>
          <a:lstStyle/>
          <a:p>
            <a:r>
              <a:rPr lang="fr-FR"/>
              <a:t>émetteur</a:t>
            </a:r>
            <a:endParaRPr lang="fr-FR" dirty="0"/>
          </a:p>
        </p:txBody>
      </p:sp>
      <p:sp>
        <p:nvSpPr>
          <p:cNvPr id="6" name="Espace réservé du pied de page 5"/>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schéma A">
    <p:spTree>
      <p:nvGrpSpPr>
        <p:cNvPr id="1" name=""/>
        <p:cNvGrpSpPr/>
        <p:nvPr/>
      </p:nvGrpSpPr>
      <p:grpSpPr>
        <a:xfrm>
          <a:off x="0" y="0"/>
          <a:ext cx="0" cy="0"/>
          <a:chOff x="0" y="0"/>
          <a:chExt cx="0" cy="0"/>
        </a:xfrm>
      </p:grpSpPr>
      <p:sp>
        <p:nvSpPr>
          <p:cNvPr id="6" name="Rectangle 5"/>
          <p:cNvSpPr/>
          <p:nvPr userDrawn="1"/>
        </p:nvSpPr>
        <p:spPr bwMode="gray">
          <a:xfrm>
            <a:off x="0" y="1712700"/>
            <a:ext cx="9144000" cy="343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7"/>
          <p:cNvSpPr>
            <a:spLocks noGrp="1"/>
          </p:cNvSpPr>
          <p:nvPr>
            <p:ph type="pic" sz="quarter" idx="15" hasCustomPrompt="1"/>
          </p:nvPr>
        </p:nvSpPr>
        <p:spPr bwMode="gray">
          <a:xfrm>
            <a:off x="1512000" y="2574000"/>
            <a:ext cx="1080000" cy="1080000"/>
          </a:xfrm>
          <a:noFill/>
        </p:spPr>
        <p:txBody>
          <a:bodyPr tIns="540000" anchor="ctr" anchorCtr="0"/>
          <a:lstStyle>
            <a:lvl1pPr algn="ctr">
              <a:spcAft>
                <a:spcPts val="0"/>
              </a:spcAft>
              <a:defRPr sz="1000">
                <a:solidFill>
                  <a:schemeClr val="bg1"/>
                </a:solidFill>
              </a:defRPr>
            </a:lvl1pPr>
          </a:lstStyle>
          <a:p>
            <a:r>
              <a:rPr lang="fr-FR" dirty="0"/>
              <a:t>PICTOGRAMME</a:t>
            </a:r>
          </a:p>
        </p:txBody>
      </p:sp>
      <p:sp>
        <p:nvSpPr>
          <p:cNvPr id="14" name="Espace réservé pour une image  7"/>
          <p:cNvSpPr>
            <a:spLocks noGrp="1"/>
          </p:cNvSpPr>
          <p:nvPr>
            <p:ph type="pic" sz="quarter" idx="16" hasCustomPrompt="1"/>
          </p:nvPr>
        </p:nvSpPr>
        <p:spPr bwMode="gray">
          <a:xfrm>
            <a:off x="4032000" y="2574000"/>
            <a:ext cx="1080000" cy="1080000"/>
          </a:xfrm>
          <a:noFill/>
        </p:spPr>
        <p:txBody>
          <a:bodyPr tIns="540000" anchor="ctr" anchorCtr="0"/>
          <a:lstStyle>
            <a:lvl1pPr algn="ctr">
              <a:spcAft>
                <a:spcPts val="0"/>
              </a:spcAft>
              <a:defRPr sz="1000">
                <a:solidFill>
                  <a:schemeClr val="bg1"/>
                </a:solidFill>
              </a:defRPr>
            </a:lvl1pPr>
          </a:lstStyle>
          <a:p>
            <a:r>
              <a:rPr lang="fr-FR" dirty="0"/>
              <a:t>PICTOGRAMME</a:t>
            </a:r>
          </a:p>
        </p:txBody>
      </p:sp>
      <p:sp>
        <p:nvSpPr>
          <p:cNvPr id="15" name="Espace réservé pour une image  7"/>
          <p:cNvSpPr>
            <a:spLocks noGrp="1"/>
          </p:cNvSpPr>
          <p:nvPr>
            <p:ph type="pic" sz="quarter" idx="17" hasCustomPrompt="1"/>
          </p:nvPr>
        </p:nvSpPr>
        <p:spPr bwMode="gray">
          <a:xfrm>
            <a:off x="6552000" y="2574000"/>
            <a:ext cx="1080000" cy="1080000"/>
          </a:xfrm>
          <a:noFill/>
        </p:spPr>
        <p:txBody>
          <a:bodyPr tIns="540000" anchor="ctr" anchorCtr="0"/>
          <a:lstStyle>
            <a:lvl1pPr algn="ctr">
              <a:spcAft>
                <a:spcPts val="0"/>
              </a:spcAft>
              <a:defRPr sz="1000">
                <a:solidFill>
                  <a:schemeClr val="bg1"/>
                </a:solidFill>
              </a:defRPr>
            </a:lvl1pPr>
          </a:lstStyle>
          <a:p>
            <a:r>
              <a:rPr lang="fr-FR" dirty="0"/>
              <a:t>PICTOGRAMME</a:t>
            </a:r>
          </a:p>
        </p:txBody>
      </p:sp>
      <p:sp>
        <p:nvSpPr>
          <p:cNvPr id="2" name="Titre 1"/>
          <p:cNvSpPr>
            <a:spLocks noGrp="1"/>
          </p:cNvSpPr>
          <p:nvPr>
            <p:ph type="title" hasCustomPrompt="1"/>
          </p:nvPr>
        </p:nvSpPr>
        <p:spPr bwMode="gray">
          <a:xfrm>
            <a:off x="557999" y="774000"/>
            <a:ext cx="8280000" cy="864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cxnSp>
        <p:nvCxnSpPr>
          <p:cNvPr id="9" name="Connecteur droit 8"/>
          <p:cNvCxnSpPr/>
          <p:nvPr userDrawn="1"/>
        </p:nvCxnSpPr>
        <p:spPr bwMode="gray">
          <a:xfrm>
            <a:off x="3312000" y="2052000"/>
            <a:ext cx="0" cy="216000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bwMode="gray">
          <a:xfrm>
            <a:off x="5832000" y="2052000"/>
            <a:ext cx="0" cy="216000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hasCustomPrompt="1"/>
          </p:nvPr>
        </p:nvSpPr>
        <p:spPr bwMode="gray">
          <a:xfrm>
            <a:off x="1152000" y="2231716"/>
            <a:ext cx="1800000" cy="324000"/>
          </a:xfrm>
        </p:spPr>
        <p:txBody>
          <a:bodyPr/>
          <a:lstStyle>
            <a:lvl1pPr algn="ctr">
              <a:spcAft>
                <a:spcPts val="0"/>
              </a:spcAft>
              <a:defRPr sz="1800" cap="none" baseline="0">
                <a:solidFill>
                  <a:schemeClr val="bg1"/>
                </a:solidFill>
                <a:latin typeface="Bouygues Read Semibold" pitchFamily="50" charset="0"/>
              </a:defRPr>
            </a:lvl1pPr>
          </a:lstStyle>
          <a:p>
            <a:pPr lvl="0"/>
            <a:r>
              <a:rPr lang="fr-FR" dirty="0"/>
              <a:t>Titre</a:t>
            </a:r>
          </a:p>
        </p:txBody>
      </p:sp>
      <p:sp>
        <p:nvSpPr>
          <p:cNvPr id="12" name="Espace réservé du texte 11"/>
          <p:cNvSpPr>
            <a:spLocks noGrp="1"/>
          </p:cNvSpPr>
          <p:nvPr>
            <p:ph type="body" sz="quarter" idx="14" hasCustomPrompt="1"/>
          </p:nvPr>
        </p:nvSpPr>
        <p:spPr bwMode="gray">
          <a:xfrm>
            <a:off x="1152000" y="3636000"/>
            <a:ext cx="1800000" cy="756000"/>
          </a:xfrm>
        </p:spPr>
        <p:txBody>
          <a:bodyPr/>
          <a:lstStyle>
            <a:lvl1pPr algn="ctr">
              <a:spcAft>
                <a:spcPts val="0"/>
              </a:spcAft>
              <a:defRPr sz="1200" cap="none" baseline="0">
                <a:solidFill>
                  <a:schemeClr val="bg1"/>
                </a:solidFill>
                <a:latin typeface="Bouygues Read Medium" pitchFamily="50" charset="0"/>
              </a:defRPr>
            </a:lvl1pPr>
          </a:lstStyle>
          <a:p>
            <a:pPr lvl="0"/>
            <a:r>
              <a:rPr lang="fr-FR" dirty="0"/>
              <a:t>Texte</a:t>
            </a:r>
          </a:p>
        </p:txBody>
      </p:sp>
      <p:sp>
        <p:nvSpPr>
          <p:cNvPr id="17" name="Espace réservé du texte 7"/>
          <p:cNvSpPr>
            <a:spLocks noGrp="1"/>
          </p:cNvSpPr>
          <p:nvPr>
            <p:ph type="body" sz="quarter" idx="18" hasCustomPrompt="1"/>
          </p:nvPr>
        </p:nvSpPr>
        <p:spPr bwMode="gray">
          <a:xfrm>
            <a:off x="3672000" y="2231716"/>
            <a:ext cx="1800000" cy="324000"/>
          </a:xfrm>
        </p:spPr>
        <p:txBody>
          <a:bodyPr/>
          <a:lstStyle>
            <a:lvl1pPr algn="ctr">
              <a:spcAft>
                <a:spcPts val="0"/>
              </a:spcAft>
              <a:defRPr sz="1800" cap="none" baseline="0">
                <a:solidFill>
                  <a:schemeClr val="bg1"/>
                </a:solidFill>
                <a:latin typeface="Bouygues Read Semibold" pitchFamily="50" charset="0"/>
              </a:defRPr>
            </a:lvl1pPr>
          </a:lstStyle>
          <a:p>
            <a:pPr lvl="0"/>
            <a:r>
              <a:rPr lang="fr-FR" dirty="0"/>
              <a:t>Titre</a:t>
            </a:r>
          </a:p>
        </p:txBody>
      </p:sp>
      <p:sp>
        <p:nvSpPr>
          <p:cNvPr id="18" name="Espace réservé du texte 11"/>
          <p:cNvSpPr>
            <a:spLocks noGrp="1"/>
          </p:cNvSpPr>
          <p:nvPr>
            <p:ph type="body" sz="quarter" idx="19" hasCustomPrompt="1"/>
          </p:nvPr>
        </p:nvSpPr>
        <p:spPr bwMode="gray">
          <a:xfrm>
            <a:off x="3672000" y="3636000"/>
            <a:ext cx="1800000" cy="756000"/>
          </a:xfrm>
        </p:spPr>
        <p:txBody>
          <a:bodyPr/>
          <a:lstStyle>
            <a:lvl1pPr algn="ctr">
              <a:spcAft>
                <a:spcPts val="0"/>
              </a:spcAft>
              <a:defRPr sz="1200" cap="none" baseline="0">
                <a:solidFill>
                  <a:schemeClr val="bg1"/>
                </a:solidFill>
                <a:latin typeface="Bouygues Read Medium" pitchFamily="50" charset="0"/>
              </a:defRPr>
            </a:lvl1pPr>
          </a:lstStyle>
          <a:p>
            <a:pPr lvl="0"/>
            <a:r>
              <a:rPr lang="fr-FR" dirty="0"/>
              <a:t>Texte</a:t>
            </a:r>
          </a:p>
        </p:txBody>
      </p:sp>
      <p:sp>
        <p:nvSpPr>
          <p:cNvPr id="19" name="Espace réservé du texte 7"/>
          <p:cNvSpPr>
            <a:spLocks noGrp="1"/>
          </p:cNvSpPr>
          <p:nvPr>
            <p:ph type="body" sz="quarter" idx="20" hasCustomPrompt="1"/>
          </p:nvPr>
        </p:nvSpPr>
        <p:spPr bwMode="gray">
          <a:xfrm>
            <a:off x="6192000" y="2232000"/>
            <a:ext cx="1800000" cy="324000"/>
          </a:xfrm>
        </p:spPr>
        <p:txBody>
          <a:bodyPr/>
          <a:lstStyle>
            <a:lvl1pPr algn="ctr">
              <a:spcAft>
                <a:spcPts val="0"/>
              </a:spcAft>
              <a:defRPr sz="1800" cap="none" baseline="0">
                <a:solidFill>
                  <a:schemeClr val="bg1"/>
                </a:solidFill>
                <a:latin typeface="Bouygues Read Semibold" pitchFamily="50" charset="0"/>
              </a:defRPr>
            </a:lvl1pPr>
          </a:lstStyle>
          <a:p>
            <a:pPr lvl="0"/>
            <a:r>
              <a:rPr lang="fr-FR" dirty="0"/>
              <a:t>Titre</a:t>
            </a:r>
          </a:p>
        </p:txBody>
      </p:sp>
      <p:sp>
        <p:nvSpPr>
          <p:cNvPr id="20" name="Espace réservé du texte 11"/>
          <p:cNvSpPr>
            <a:spLocks noGrp="1"/>
          </p:cNvSpPr>
          <p:nvPr>
            <p:ph type="body" sz="quarter" idx="21" hasCustomPrompt="1"/>
          </p:nvPr>
        </p:nvSpPr>
        <p:spPr bwMode="gray">
          <a:xfrm>
            <a:off x="6192000" y="3636000"/>
            <a:ext cx="1800000" cy="756000"/>
          </a:xfrm>
        </p:spPr>
        <p:txBody>
          <a:bodyPr/>
          <a:lstStyle>
            <a:lvl1pPr algn="ctr">
              <a:spcAft>
                <a:spcPts val="0"/>
              </a:spcAft>
              <a:defRPr sz="1200" cap="none" baseline="0">
                <a:solidFill>
                  <a:schemeClr val="bg1"/>
                </a:solidFill>
                <a:latin typeface="Bouygues Read Medium" pitchFamily="50" charset="0"/>
              </a:defRPr>
            </a:lvl1pPr>
          </a:lstStyle>
          <a:p>
            <a:pPr lvl="0"/>
            <a:r>
              <a:rPr lang="fr-FR" dirty="0"/>
              <a:t>Texte</a:t>
            </a:r>
          </a:p>
        </p:txBody>
      </p:sp>
    </p:spTree>
    <p:extLst>
      <p:ext uri="{BB962C8B-B14F-4D97-AF65-F5344CB8AC3E}">
        <p14:creationId xmlns:p14="http://schemas.microsoft.com/office/powerpoint/2010/main" val="304690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schéma B">
    <p:spTree>
      <p:nvGrpSpPr>
        <p:cNvPr id="1" name=""/>
        <p:cNvGrpSpPr/>
        <p:nvPr/>
      </p:nvGrpSpPr>
      <p:grpSpPr>
        <a:xfrm>
          <a:off x="0" y="0"/>
          <a:ext cx="0" cy="0"/>
          <a:chOff x="0" y="0"/>
          <a:chExt cx="0" cy="0"/>
        </a:xfrm>
      </p:grpSpPr>
      <p:sp>
        <p:nvSpPr>
          <p:cNvPr id="6" name="Rectangle 5"/>
          <p:cNvSpPr/>
          <p:nvPr userDrawn="1"/>
        </p:nvSpPr>
        <p:spPr bwMode="gray">
          <a:xfrm>
            <a:off x="0" y="1712700"/>
            <a:ext cx="9144000" cy="343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7"/>
          <p:cNvSpPr>
            <a:spLocks noGrp="1"/>
          </p:cNvSpPr>
          <p:nvPr>
            <p:ph type="pic" sz="quarter" idx="15" hasCustomPrompt="1"/>
          </p:nvPr>
        </p:nvSpPr>
        <p:spPr bwMode="gray">
          <a:xfrm>
            <a:off x="1512000" y="2574000"/>
            <a:ext cx="1080000" cy="1080000"/>
          </a:xfrm>
          <a:noFill/>
        </p:spPr>
        <p:txBody>
          <a:bodyPr tIns="540000" anchor="ctr" anchorCtr="0"/>
          <a:lstStyle>
            <a:lvl1pPr algn="ctr">
              <a:spcAft>
                <a:spcPts val="0"/>
              </a:spcAft>
              <a:defRPr sz="1000">
                <a:solidFill>
                  <a:schemeClr val="bg1"/>
                </a:solidFill>
              </a:defRPr>
            </a:lvl1pPr>
          </a:lstStyle>
          <a:p>
            <a:r>
              <a:rPr lang="fr-FR" dirty="0"/>
              <a:t>PICTOGRAMME</a:t>
            </a:r>
          </a:p>
        </p:txBody>
      </p:sp>
      <p:sp>
        <p:nvSpPr>
          <p:cNvPr id="14" name="Espace réservé pour une image  7"/>
          <p:cNvSpPr>
            <a:spLocks noGrp="1"/>
          </p:cNvSpPr>
          <p:nvPr>
            <p:ph type="pic" sz="quarter" idx="16" hasCustomPrompt="1"/>
          </p:nvPr>
        </p:nvSpPr>
        <p:spPr bwMode="gray">
          <a:xfrm>
            <a:off x="4032000" y="2574000"/>
            <a:ext cx="1080000" cy="1080000"/>
          </a:xfrm>
          <a:noFill/>
        </p:spPr>
        <p:txBody>
          <a:bodyPr tIns="540000" anchor="ctr" anchorCtr="0"/>
          <a:lstStyle>
            <a:lvl1pPr algn="ctr">
              <a:spcAft>
                <a:spcPts val="0"/>
              </a:spcAft>
              <a:defRPr sz="1000">
                <a:solidFill>
                  <a:schemeClr val="bg1"/>
                </a:solidFill>
              </a:defRPr>
            </a:lvl1pPr>
          </a:lstStyle>
          <a:p>
            <a:r>
              <a:rPr lang="fr-FR" dirty="0"/>
              <a:t>PICTOGRAMME</a:t>
            </a:r>
          </a:p>
        </p:txBody>
      </p:sp>
      <p:sp>
        <p:nvSpPr>
          <p:cNvPr id="15" name="Espace réservé pour une image  7"/>
          <p:cNvSpPr>
            <a:spLocks noGrp="1"/>
          </p:cNvSpPr>
          <p:nvPr>
            <p:ph type="pic" sz="quarter" idx="17" hasCustomPrompt="1"/>
          </p:nvPr>
        </p:nvSpPr>
        <p:spPr bwMode="gray">
          <a:xfrm>
            <a:off x="6552000" y="2574000"/>
            <a:ext cx="1080000" cy="1080000"/>
          </a:xfrm>
          <a:noFill/>
        </p:spPr>
        <p:txBody>
          <a:bodyPr tIns="540000" anchor="ctr" anchorCtr="0"/>
          <a:lstStyle>
            <a:lvl1pPr algn="ctr">
              <a:spcAft>
                <a:spcPts val="0"/>
              </a:spcAft>
              <a:defRPr sz="1000">
                <a:solidFill>
                  <a:schemeClr val="bg1"/>
                </a:solidFill>
              </a:defRPr>
            </a:lvl1pPr>
          </a:lstStyle>
          <a:p>
            <a:r>
              <a:rPr lang="fr-FR" dirty="0"/>
              <a:t>PICTOGRAMME</a:t>
            </a:r>
          </a:p>
        </p:txBody>
      </p:sp>
      <p:sp>
        <p:nvSpPr>
          <p:cNvPr id="2" name="Titre 1"/>
          <p:cNvSpPr>
            <a:spLocks noGrp="1"/>
          </p:cNvSpPr>
          <p:nvPr>
            <p:ph type="title" hasCustomPrompt="1"/>
          </p:nvPr>
        </p:nvSpPr>
        <p:spPr bwMode="gray">
          <a:xfrm>
            <a:off x="557999" y="774000"/>
            <a:ext cx="8280000" cy="864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cxnSp>
        <p:nvCxnSpPr>
          <p:cNvPr id="9" name="Connecteur droit 8"/>
          <p:cNvCxnSpPr/>
          <p:nvPr userDrawn="1"/>
        </p:nvCxnSpPr>
        <p:spPr bwMode="gray">
          <a:xfrm>
            <a:off x="3312000" y="2052000"/>
            <a:ext cx="0" cy="216000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bwMode="gray">
          <a:xfrm>
            <a:off x="5832000" y="2052000"/>
            <a:ext cx="0" cy="216000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hasCustomPrompt="1"/>
          </p:nvPr>
        </p:nvSpPr>
        <p:spPr bwMode="gray">
          <a:xfrm>
            <a:off x="1152000" y="2231716"/>
            <a:ext cx="1800000" cy="324000"/>
          </a:xfrm>
        </p:spPr>
        <p:txBody>
          <a:bodyPr/>
          <a:lstStyle>
            <a:lvl1pPr algn="ctr">
              <a:spcAft>
                <a:spcPts val="0"/>
              </a:spcAft>
              <a:defRPr sz="1800" cap="none" baseline="0">
                <a:solidFill>
                  <a:schemeClr val="bg1"/>
                </a:solidFill>
                <a:latin typeface="Bouygues Read Semibold" pitchFamily="50" charset="0"/>
              </a:defRPr>
            </a:lvl1pPr>
          </a:lstStyle>
          <a:p>
            <a:pPr lvl="0"/>
            <a:r>
              <a:rPr lang="fr-FR" dirty="0"/>
              <a:t>Titre</a:t>
            </a:r>
          </a:p>
        </p:txBody>
      </p:sp>
      <p:sp>
        <p:nvSpPr>
          <p:cNvPr id="12" name="Espace réservé du texte 11"/>
          <p:cNvSpPr>
            <a:spLocks noGrp="1"/>
          </p:cNvSpPr>
          <p:nvPr>
            <p:ph type="body" sz="quarter" idx="14" hasCustomPrompt="1"/>
          </p:nvPr>
        </p:nvSpPr>
        <p:spPr bwMode="gray">
          <a:xfrm>
            <a:off x="1152000" y="3636000"/>
            <a:ext cx="1800000" cy="756000"/>
          </a:xfrm>
        </p:spPr>
        <p:txBody>
          <a:bodyPr/>
          <a:lstStyle>
            <a:lvl1pPr algn="ctr">
              <a:spcAft>
                <a:spcPts val="0"/>
              </a:spcAft>
              <a:defRPr sz="1200" cap="none" baseline="0">
                <a:solidFill>
                  <a:schemeClr val="bg1"/>
                </a:solidFill>
                <a:latin typeface="Bouygues Read Medium" pitchFamily="50" charset="0"/>
              </a:defRPr>
            </a:lvl1pPr>
          </a:lstStyle>
          <a:p>
            <a:pPr lvl="0"/>
            <a:r>
              <a:rPr lang="fr-FR" dirty="0"/>
              <a:t>Texte</a:t>
            </a:r>
          </a:p>
        </p:txBody>
      </p:sp>
      <p:sp>
        <p:nvSpPr>
          <p:cNvPr id="17" name="Espace réservé du texte 7"/>
          <p:cNvSpPr>
            <a:spLocks noGrp="1"/>
          </p:cNvSpPr>
          <p:nvPr>
            <p:ph type="body" sz="quarter" idx="18" hasCustomPrompt="1"/>
          </p:nvPr>
        </p:nvSpPr>
        <p:spPr bwMode="gray">
          <a:xfrm>
            <a:off x="3672000" y="2231716"/>
            <a:ext cx="1800000" cy="324000"/>
          </a:xfrm>
        </p:spPr>
        <p:txBody>
          <a:bodyPr/>
          <a:lstStyle>
            <a:lvl1pPr algn="ctr">
              <a:spcAft>
                <a:spcPts val="0"/>
              </a:spcAft>
              <a:defRPr sz="1800" cap="none" baseline="0">
                <a:solidFill>
                  <a:schemeClr val="bg1"/>
                </a:solidFill>
                <a:latin typeface="Bouygues Read Semibold" pitchFamily="50" charset="0"/>
              </a:defRPr>
            </a:lvl1pPr>
          </a:lstStyle>
          <a:p>
            <a:pPr lvl="0"/>
            <a:r>
              <a:rPr lang="fr-FR" dirty="0"/>
              <a:t>Titre</a:t>
            </a:r>
          </a:p>
        </p:txBody>
      </p:sp>
      <p:sp>
        <p:nvSpPr>
          <p:cNvPr id="18" name="Espace réservé du texte 11"/>
          <p:cNvSpPr>
            <a:spLocks noGrp="1"/>
          </p:cNvSpPr>
          <p:nvPr>
            <p:ph type="body" sz="quarter" idx="19" hasCustomPrompt="1"/>
          </p:nvPr>
        </p:nvSpPr>
        <p:spPr bwMode="gray">
          <a:xfrm>
            <a:off x="3672000" y="3636000"/>
            <a:ext cx="1800000" cy="756000"/>
          </a:xfrm>
        </p:spPr>
        <p:txBody>
          <a:bodyPr/>
          <a:lstStyle>
            <a:lvl1pPr algn="ctr">
              <a:spcAft>
                <a:spcPts val="0"/>
              </a:spcAft>
              <a:defRPr sz="1200" cap="none" baseline="0">
                <a:solidFill>
                  <a:schemeClr val="bg1"/>
                </a:solidFill>
                <a:latin typeface="Bouygues Read Medium" pitchFamily="50" charset="0"/>
              </a:defRPr>
            </a:lvl1pPr>
          </a:lstStyle>
          <a:p>
            <a:pPr lvl="0"/>
            <a:r>
              <a:rPr lang="fr-FR" dirty="0"/>
              <a:t>Texte</a:t>
            </a:r>
          </a:p>
        </p:txBody>
      </p:sp>
      <p:sp>
        <p:nvSpPr>
          <p:cNvPr id="19" name="Espace réservé du texte 7"/>
          <p:cNvSpPr>
            <a:spLocks noGrp="1"/>
          </p:cNvSpPr>
          <p:nvPr>
            <p:ph type="body" sz="quarter" idx="20" hasCustomPrompt="1"/>
          </p:nvPr>
        </p:nvSpPr>
        <p:spPr bwMode="gray">
          <a:xfrm>
            <a:off x="6192000" y="2232000"/>
            <a:ext cx="1800000" cy="324000"/>
          </a:xfrm>
        </p:spPr>
        <p:txBody>
          <a:bodyPr/>
          <a:lstStyle>
            <a:lvl1pPr algn="ctr">
              <a:spcAft>
                <a:spcPts val="0"/>
              </a:spcAft>
              <a:defRPr sz="1800" cap="none" baseline="0">
                <a:solidFill>
                  <a:schemeClr val="bg1"/>
                </a:solidFill>
                <a:latin typeface="Bouygues Read Semibold" pitchFamily="50" charset="0"/>
              </a:defRPr>
            </a:lvl1pPr>
          </a:lstStyle>
          <a:p>
            <a:pPr lvl="0"/>
            <a:r>
              <a:rPr lang="fr-FR" dirty="0"/>
              <a:t>Titre</a:t>
            </a:r>
          </a:p>
        </p:txBody>
      </p:sp>
      <p:sp>
        <p:nvSpPr>
          <p:cNvPr id="20" name="Espace réservé du texte 11"/>
          <p:cNvSpPr>
            <a:spLocks noGrp="1"/>
          </p:cNvSpPr>
          <p:nvPr>
            <p:ph type="body" sz="quarter" idx="21" hasCustomPrompt="1"/>
          </p:nvPr>
        </p:nvSpPr>
        <p:spPr bwMode="gray">
          <a:xfrm>
            <a:off x="6192000" y="3636000"/>
            <a:ext cx="1800000" cy="756000"/>
          </a:xfrm>
        </p:spPr>
        <p:txBody>
          <a:bodyPr/>
          <a:lstStyle>
            <a:lvl1pPr algn="ctr">
              <a:spcAft>
                <a:spcPts val="0"/>
              </a:spcAft>
              <a:defRPr sz="1200" cap="none" baseline="0">
                <a:solidFill>
                  <a:schemeClr val="bg1"/>
                </a:solidFill>
                <a:latin typeface="Bouygues Read Medium" pitchFamily="50" charset="0"/>
              </a:defRPr>
            </a:lvl1pPr>
          </a:lstStyle>
          <a:p>
            <a:pPr lvl="0"/>
            <a:r>
              <a:rPr lang="fr-FR" dirty="0"/>
              <a:t>Texte</a:t>
            </a:r>
          </a:p>
        </p:txBody>
      </p:sp>
    </p:spTree>
    <p:extLst>
      <p:ext uri="{BB962C8B-B14F-4D97-AF65-F5344CB8AC3E}">
        <p14:creationId xmlns:p14="http://schemas.microsoft.com/office/powerpoint/2010/main" val="2824840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tableau / organigramme">
    <p:spTree>
      <p:nvGrpSpPr>
        <p:cNvPr id="1" name=""/>
        <p:cNvGrpSpPr/>
        <p:nvPr/>
      </p:nvGrpSpPr>
      <p:grpSpPr>
        <a:xfrm>
          <a:off x="0" y="0"/>
          <a:ext cx="0" cy="0"/>
          <a:chOff x="0" y="0"/>
          <a:chExt cx="0" cy="0"/>
        </a:xfrm>
      </p:grpSpPr>
      <p:sp>
        <p:nvSpPr>
          <p:cNvPr id="83" name="Espace réservé du texte 75"/>
          <p:cNvSpPr>
            <a:spLocks noGrp="1"/>
          </p:cNvSpPr>
          <p:nvPr>
            <p:ph type="body" sz="quarter" idx="31" hasCustomPrompt="1"/>
          </p:nvPr>
        </p:nvSpPr>
        <p:spPr bwMode="gray">
          <a:xfrm>
            <a:off x="7694514" y="2456474"/>
            <a:ext cx="0" cy="1800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84" name="Espace réservé du texte 75"/>
          <p:cNvSpPr>
            <a:spLocks noGrp="1"/>
          </p:cNvSpPr>
          <p:nvPr>
            <p:ph type="body" sz="quarter" idx="32" hasCustomPrompt="1"/>
          </p:nvPr>
        </p:nvSpPr>
        <p:spPr bwMode="gray">
          <a:xfrm>
            <a:off x="5686382" y="2456474"/>
            <a:ext cx="0" cy="1800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81" name="Espace réservé du texte 75"/>
          <p:cNvSpPr>
            <a:spLocks noGrp="1"/>
          </p:cNvSpPr>
          <p:nvPr>
            <p:ph type="body" sz="quarter" idx="29" hasCustomPrompt="1"/>
          </p:nvPr>
        </p:nvSpPr>
        <p:spPr bwMode="gray">
          <a:xfrm>
            <a:off x="3455792" y="2466000"/>
            <a:ext cx="0" cy="1800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77" name="Espace réservé du texte 75"/>
          <p:cNvSpPr>
            <a:spLocks noGrp="1"/>
          </p:cNvSpPr>
          <p:nvPr>
            <p:ph type="body" sz="quarter" idx="28" hasCustomPrompt="1"/>
          </p:nvPr>
        </p:nvSpPr>
        <p:spPr bwMode="gray">
          <a:xfrm>
            <a:off x="1447660" y="2466000"/>
            <a:ext cx="0" cy="1800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2" name="Titre 1"/>
          <p:cNvSpPr>
            <a:spLocks noGrp="1"/>
          </p:cNvSpPr>
          <p:nvPr>
            <p:ph type="title" hasCustomPrompt="1"/>
          </p:nvPr>
        </p:nvSpPr>
        <p:spPr bwMode="gray">
          <a:xfrm>
            <a:off x="557999" y="774000"/>
            <a:ext cx="8280000" cy="864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1711016" y="1700057"/>
            <a:ext cx="1512000" cy="486000"/>
          </a:xfrm>
          <a:solidFill>
            <a:schemeClr val="accent3"/>
          </a:solidFill>
        </p:spPr>
        <p:txBody>
          <a:bodyPr anchor="ctr" anchorCtr="0"/>
          <a:lstStyle>
            <a:lvl1pPr algn="ctr">
              <a:spcAft>
                <a:spcPts val="0"/>
              </a:spcAft>
              <a:defRPr sz="1000" b="1">
                <a:latin typeface="+mn-lt"/>
              </a:defRPr>
            </a:lvl1pPr>
            <a:lvl2pPr algn="ctr">
              <a:spcAft>
                <a:spcPts val="0"/>
              </a:spcAft>
              <a:defRPr sz="1000">
                <a:solidFill>
                  <a:schemeClr val="bg1"/>
                </a:solidFill>
                <a:latin typeface="Bouygues Read Medium" pitchFamily="50" charset="0"/>
              </a:defRPr>
            </a:lvl2pPr>
          </a:lstStyle>
          <a:p>
            <a:pPr lvl="0"/>
            <a:r>
              <a:rPr lang="fr-FR" dirty="0"/>
              <a:t>Direction x</a:t>
            </a:r>
          </a:p>
          <a:p>
            <a:pPr lvl="1"/>
            <a:r>
              <a:rPr lang="fr-FR" dirty="0"/>
              <a:t>Nom Prénom</a:t>
            </a:r>
          </a:p>
        </p:txBody>
      </p:sp>
      <p:sp>
        <p:nvSpPr>
          <p:cNvPr id="9" name="Espace réservé du texte 7"/>
          <p:cNvSpPr>
            <a:spLocks noGrp="1"/>
          </p:cNvSpPr>
          <p:nvPr>
            <p:ph type="body" sz="quarter" idx="14" hasCustomPrompt="1"/>
          </p:nvPr>
        </p:nvSpPr>
        <p:spPr bwMode="gray">
          <a:xfrm>
            <a:off x="691660" y="2691490"/>
            <a:ext cx="1512000" cy="486000"/>
          </a:xfrm>
          <a:solidFill>
            <a:schemeClr val="bg1"/>
          </a:solidFill>
          <a:ln w="19050">
            <a:solidFill>
              <a:schemeClr val="tx2"/>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1" name="Espace réservé du texte 7"/>
          <p:cNvSpPr>
            <a:spLocks noGrp="1"/>
          </p:cNvSpPr>
          <p:nvPr>
            <p:ph type="body" sz="quarter" idx="15" hasCustomPrompt="1"/>
          </p:nvPr>
        </p:nvSpPr>
        <p:spPr bwMode="gray">
          <a:xfrm>
            <a:off x="2699792" y="269149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2" name="Espace réservé du texte 7"/>
          <p:cNvSpPr>
            <a:spLocks noGrp="1"/>
          </p:cNvSpPr>
          <p:nvPr>
            <p:ph type="body" sz="quarter" idx="16" hasCustomPrompt="1"/>
          </p:nvPr>
        </p:nvSpPr>
        <p:spPr bwMode="gray">
          <a:xfrm>
            <a:off x="691660" y="338717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3" name="Espace réservé du texte 7"/>
          <p:cNvSpPr>
            <a:spLocks noGrp="1"/>
          </p:cNvSpPr>
          <p:nvPr>
            <p:ph type="body" sz="quarter" idx="17" hasCustomPrompt="1"/>
          </p:nvPr>
        </p:nvSpPr>
        <p:spPr bwMode="gray">
          <a:xfrm>
            <a:off x="2699792" y="338717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4" name="Espace réservé du texte 7"/>
          <p:cNvSpPr>
            <a:spLocks noGrp="1"/>
          </p:cNvSpPr>
          <p:nvPr>
            <p:ph type="body" sz="quarter" idx="18" hasCustomPrompt="1"/>
          </p:nvPr>
        </p:nvSpPr>
        <p:spPr bwMode="gray">
          <a:xfrm>
            <a:off x="691660" y="408579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5" name="Espace réservé du texte 7"/>
          <p:cNvSpPr>
            <a:spLocks noGrp="1"/>
          </p:cNvSpPr>
          <p:nvPr>
            <p:ph type="body" sz="quarter" idx="19" hasCustomPrompt="1"/>
          </p:nvPr>
        </p:nvSpPr>
        <p:spPr bwMode="gray">
          <a:xfrm>
            <a:off x="2699792" y="408579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6" name="Espace réservé du texte 7"/>
          <p:cNvSpPr>
            <a:spLocks noGrp="1"/>
          </p:cNvSpPr>
          <p:nvPr>
            <p:ph type="body" sz="quarter" idx="20" hasCustomPrompt="1"/>
          </p:nvPr>
        </p:nvSpPr>
        <p:spPr bwMode="gray">
          <a:xfrm>
            <a:off x="5940152" y="1700057"/>
            <a:ext cx="1512000" cy="486000"/>
          </a:xfrm>
          <a:solidFill>
            <a:schemeClr val="accent3"/>
          </a:solidFill>
        </p:spPr>
        <p:txBody>
          <a:bodyPr anchor="ctr" anchorCtr="0"/>
          <a:lstStyle>
            <a:lvl1pPr algn="ctr">
              <a:spcAft>
                <a:spcPts val="0"/>
              </a:spcAft>
              <a:defRPr sz="1000" b="1">
                <a:latin typeface="+mn-lt"/>
              </a:defRPr>
            </a:lvl1pPr>
            <a:lvl2pPr algn="ctr">
              <a:spcAft>
                <a:spcPts val="0"/>
              </a:spcAft>
              <a:defRPr sz="1000">
                <a:solidFill>
                  <a:schemeClr val="bg1"/>
                </a:solidFill>
                <a:latin typeface="Bouygues Read Medium" pitchFamily="50" charset="0"/>
              </a:defRPr>
            </a:lvl2pPr>
          </a:lstStyle>
          <a:p>
            <a:pPr lvl="0"/>
            <a:r>
              <a:rPr lang="fr-FR" dirty="0"/>
              <a:t>Direction x</a:t>
            </a:r>
          </a:p>
          <a:p>
            <a:pPr lvl="1"/>
            <a:r>
              <a:rPr lang="fr-FR" dirty="0"/>
              <a:t>Nom Prénom</a:t>
            </a:r>
          </a:p>
        </p:txBody>
      </p:sp>
      <p:sp>
        <p:nvSpPr>
          <p:cNvPr id="17" name="Espace réservé du texte 7"/>
          <p:cNvSpPr>
            <a:spLocks noGrp="1"/>
          </p:cNvSpPr>
          <p:nvPr>
            <p:ph type="body" sz="quarter" idx="21" hasCustomPrompt="1"/>
          </p:nvPr>
        </p:nvSpPr>
        <p:spPr bwMode="gray">
          <a:xfrm>
            <a:off x="4920796" y="269149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8" name="Espace réservé du texte 7"/>
          <p:cNvSpPr>
            <a:spLocks noGrp="1"/>
          </p:cNvSpPr>
          <p:nvPr>
            <p:ph type="body" sz="quarter" idx="22" hasCustomPrompt="1"/>
          </p:nvPr>
        </p:nvSpPr>
        <p:spPr bwMode="gray">
          <a:xfrm>
            <a:off x="6928928" y="269149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19" name="Espace réservé du texte 7"/>
          <p:cNvSpPr>
            <a:spLocks noGrp="1"/>
          </p:cNvSpPr>
          <p:nvPr>
            <p:ph type="body" sz="quarter" idx="23" hasCustomPrompt="1"/>
          </p:nvPr>
        </p:nvSpPr>
        <p:spPr bwMode="gray">
          <a:xfrm>
            <a:off x="4920796" y="338717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0" name="Espace réservé du texte 7"/>
          <p:cNvSpPr>
            <a:spLocks noGrp="1"/>
          </p:cNvSpPr>
          <p:nvPr>
            <p:ph type="body" sz="quarter" idx="24" hasCustomPrompt="1"/>
          </p:nvPr>
        </p:nvSpPr>
        <p:spPr bwMode="gray">
          <a:xfrm>
            <a:off x="6928928" y="338717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1" name="Espace réservé du texte 7"/>
          <p:cNvSpPr>
            <a:spLocks noGrp="1"/>
          </p:cNvSpPr>
          <p:nvPr>
            <p:ph type="body" sz="quarter" idx="25" hasCustomPrompt="1"/>
          </p:nvPr>
        </p:nvSpPr>
        <p:spPr bwMode="gray">
          <a:xfrm>
            <a:off x="4920796" y="408579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2" name="Espace réservé du texte 7"/>
          <p:cNvSpPr>
            <a:spLocks noGrp="1"/>
          </p:cNvSpPr>
          <p:nvPr>
            <p:ph type="body" sz="quarter" idx="26" hasCustomPrompt="1"/>
          </p:nvPr>
        </p:nvSpPr>
        <p:spPr bwMode="gray">
          <a:xfrm>
            <a:off x="6928928" y="4085790"/>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76" name="Espace réservé du texte 75"/>
          <p:cNvSpPr>
            <a:spLocks noGrp="1"/>
          </p:cNvSpPr>
          <p:nvPr>
            <p:ph type="body" sz="quarter" idx="27" hasCustomPrompt="1"/>
          </p:nvPr>
        </p:nvSpPr>
        <p:spPr bwMode="gray">
          <a:xfrm>
            <a:off x="2457402" y="2183815"/>
            <a:ext cx="0" cy="288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82" name="Espace réservé du texte 75"/>
          <p:cNvSpPr>
            <a:spLocks noGrp="1"/>
          </p:cNvSpPr>
          <p:nvPr>
            <p:ph type="body" sz="quarter" idx="30" hasCustomPrompt="1"/>
          </p:nvPr>
        </p:nvSpPr>
        <p:spPr bwMode="gray">
          <a:xfrm rot="5400000">
            <a:off x="2457402" y="1465264"/>
            <a:ext cx="0" cy="2016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85" name="Espace réservé du texte 75"/>
          <p:cNvSpPr>
            <a:spLocks noGrp="1"/>
          </p:cNvSpPr>
          <p:nvPr>
            <p:ph type="body" sz="quarter" idx="33" hasCustomPrompt="1"/>
          </p:nvPr>
        </p:nvSpPr>
        <p:spPr bwMode="gray">
          <a:xfrm>
            <a:off x="6696124" y="2174289"/>
            <a:ext cx="0" cy="288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86" name="Espace réservé du texte 75"/>
          <p:cNvSpPr>
            <a:spLocks noGrp="1"/>
          </p:cNvSpPr>
          <p:nvPr>
            <p:ph type="body" sz="quarter" idx="34" hasCustomPrompt="1"/>
          </p:nvPr>
        </p:nvSpPr>
        <p:spPr bwMode="gray">
          <a:xfrm rot="5400000">
            <a:off x="6696124" y="1455738"/>
            <a:ext cx="0" cy="2016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Tree>
    <p:extLst>
      <p:ext uri="{BB962C8B-B14F-4D97-AF65-F5344CB8AC3E}">
        <p14:creationId xmlns:p14="http://schemas.microsoft.com/office/powerpoint/2010/main" val="40890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contenu et visuel A">
    <p:spTree>
      <p:nvGrpSpPr>
        <p:cNvPr id="1" name=""/>
        <p:cNvGrpSpPr/>
        <p:nvPr/>
      </p:nvGrpSpPr>
      <p:grpSpPr>
        <a:xfrm>
          <a:off x="0" y="0"/>
          <a:ext cx="0" cy="0"/>
          <a:chOff x="0" y="0"/>
          <a:chExt cx="0" cy="0"/>
        </a:xfrm>
      </p:grpSpPr>
      <p:sp>
        <p:nvSpPr>
          <p:cNvPr id="8" name="Espace réservé pour une image  7"/>
          <p:cNvSpPr>
            <a:spLocks noGrp="1"/>
          </p:cNvSpPr>
          <p:nvPr>
            <p:ph type="pic" sz="quarter" idx="14" hasCustomPrompt="1"/>
          </p:nvPr>
        </p:nvSpPr>
        <p:spPr bwMode="gray">
          <a:xfrm>
            <a:off x="4572000" y="0"/>
            <a:ext cx="4572000" cy="5143500"/>
          </a:xfrm>
          <a:solidFill>
            <a:schemeClr val="bg1">
              <a:lumMod val="95000"/>
            </a:schemeClr>
          </a:solidFill>
        </p:spPr>
        <p:txBody>
          <a:bodyPr tIns="1800000" anchor="ctr" anchorCtr="0"/>
          <a:lstStyle>
            <a:lvl1pPr algn="ctr">
              <a:spcAft>
                <a:spcPts val="0"/>
              </a:spcAft>
              <a:defRPr sz="1000"/>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a:t>
            </a:r>
            <a:br>
              <a:rPr lang="fr-FR" noProof="0" dirty="0"/>
            </a:br>
            <a:r>
              <a:rPr lang="fr-FR" noProof="0" dirty="0"/>
              <a:t>de la souris / Mettre à l’arrière plan)</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10" name="Titre 9"/>
          <p:cNvSpPr>
            <a:spLocks noGrp="1"/>
          </p:cNvSpPr>
          <p:nvPr>
            <p:ph type="title" hasCustomPrompt="1"/>
          </p:nvPr>
        </p:nvSpPr>
        <p:spPr bwMode="gray">
          <a:xfrm>
            <a:off x="557999" y="774000"/>
            <a:ext cx="3600000" cy="864000"/>
          </a:xfrm>
        </p:spPr>
        <p:txBody>
          <a:bodyPr/>
          <a:lstStyle>
            <a:lvl1pPr>
              <a:defRPr/>
            </a:lvl1pPr>
          </a:lstStyle>
          <a:p>
            <a:r>
              <a:rPr lang="fr-FR" dirty="0"/>
              <a:t>Titre</a:t>
            </a:r>
          </a:p>
        </p:txBody>
      </p:sp>
      <p:sp>
        <p:nvSpPr>
          <p:cNvPr id="12" name="Espace réservé du texte 7"/>
          <p:cNvSpPr>
            <a:spLocks noGrp="1"/>
          </p:cNvSpPr>
          <p:nvPr>
            <p:ph type="body" sz="quarter" idx="16" hasCustomPrompt="1"/>
          </p:nvPr>
        </p:nvSpPr>
        <p:spPr bwMode="gray">
          <a:xfrm>
            <a:off x="7740000" y="180000"/>
            <a:ext cx="1260000" cy="540000"/>
          </a:xfrm>
          <a:blipFill>
            <a:blip r:embed="rId2"/>
            <a:stretch>
              <a:fillRect/>
            </a:stretch>
          </a:blipFill>
          <a:ln>
            <a:solidFill>
              <a:schemeClr val="tx1">
                <a:alpha val="0"/>
              </a:schemeClr>
            </a:solidFill>
          </a:ln>
        </p:spPr>
        <p:txBody>
          <a:bodyPr/>
          <a:lstStyle>
            <a:lvl1pPr>
              <a:defRPr sz="100">
                <a:solidFill>
                  <a:schemeClr val="bg2">
                    <a:alpha val="0"/>
                  </a:schemeClr>
                </a:solidFill>
              </a:defRPr>
            </a:lvl1pPr>
          </a:lstStyle>
          <a:p>
            <a:pPr lvl="0"/>
            <a:r>
              <a:rPr lang="fr-FR" dirty="0"/>
              <a:t> </a:t>
            </a:r>
          </a:p>
        </p:txBody>
      </p:sp>
      <p:sp>
        <p:nvSpPr>
          <p:cNvPr id="6" name="Espace réservé du contenu 5"/>
          <p:cNvSpPr>
            <a:spLocks noGrp="1"/>
          </p:cNvSpPr>
          <p:nvPr>
            <p:ph sz="quarter" idx="17" hasCustomPrompt="1"/>
          </p:nvPr>
        </p:nvSpPr>
        <p:spPr bwMode="gray">
          <a:xfrm>
            <a:off x="557998" y="1746000"/>
            <a:ext cx="3600000" cy="2880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95709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contenu et tableau / organigramme">
    <p:spTree>
      <p:nvGrpSpPr>
        <p:cNvPr id="1" name=""/>
        <p:cNvGrpSpPr/>
        <p:nvPr/>
      </p:nvGrpSpPr>
      <p:grpSpPr>
        <a:xfrm>
          <a:off x="0" y="0"/>
          <a:ext cx="0" cy="0"/>
          <a:chOff x="0" y="0"/>
          <a:chExt cx="0" cy="0"/>
        </a:xfrm>
      </p:grpSpPr>
      <p:sp>
        <p:nvSpPr>
          <p:cNvPr id="6" name="Titre 5"/>
          <p:cNvSpPr>
            <a:spLocks noGrp="1"/>
          </p:cNvSpPr>
          <p:nvPr>
            <p:ph type="title" hasCustomPrompt="1"/>
          </p:nvPr>
        </p:nvSpPr>
        <p:spPr bwMode="gray">
          <a:xfrm>
            <a:off x="557999" y="774000"/>
            <a:ext cx="3600000" cy="864000"/>
          </a:xfrm>
        </p:spPr>
        <p:txBody>
          <a:bodyPr/>
          <a:lstStyle>
            <a:lvl1pPr>
              <a:defRPr/>
            </a:lvl1pPr>
          </a:lstStyle>
          <a:p>
            <a:r>
              <a:rPr lang="fr-FR" dirty="0"/>
              <a:t>Titre</a:t>
            </a:r>
          </a:p>
        </p:txBody>
      </p:sp>
      <p:sp>
        <p:nvSpPr>
          <p:cNvPr id="21" name="Espace réservé du texte 7"/>
          <p:cNvSpPr>
            <a:spLocks noGrp="1"/>
          </p:cNvSpPr>
          <p:nvPr>
            <p:ph type="body" sz="quarter" idx="20" hasCustomPrompt="1"/>
          </p:nvPr>
        </p:nvSpPr>
        <p:spPr bwMode="gray">
          <a:xfrm>
            <a:off x="6045348" y="1222598"/>
            <a:ext cx="1512000" cy="486000"/>
          </a:xfrm>
          <a:solidFill>
            <a:schemeClr val="accent3"/>
          </a:solidFill>
        </p:spPr>
        <p:txBody>
          <a:bodyPr anchor="ctr" anchorCtr="0"/>
          <a:lstStyle>
            <a:lvl1pPr algn="ctr">
              <a:spcAft>
                <a:spcPts val="0"/>
              </a:spcAft>
              <a:defRPr sz="1000" b="1">
                <a:latin typeface="+mn-lt"/>
              </a:defRPr>
            </a:lvl1pPr>
            <a:lvl2pPr algn="ctr">
              <a:spcAft>
                <a:spcPts val="0"/>
              </a:spcAft>
              <a:defRPr sz="1000">
                <a:solidFill>
                  <a:schemeClr val="bg1"/>
                </a:solidFill>
                <a:latin typeface="Bouygues Read Medium" pitchFamily="50" charset="0"/>
              </a:defRPr>
            </a:lvl2pPr>
          </a:lstStyle>
          <a:p>
            <a:pPr lvl="0"/>
            <a:r>
              <a:rPr lang="fr-FR" dirty="0"/>
              <a:t>Direction x</a:t>
            </a:r>
          </a:p>
          <a:p>
            <a:pPr lvl="1"/>
            <a:r>
              <a:rPr lang="fr-FR" dirty="0"/>
              <a:t>Nom Prénom</a:t>
            </a:r>
          </a:p>
        </p:txBody>
      </p:sp>
      <p:sp>
        <p:nvSpPr>
          <p:cNvPr id="35" name="Espace réservé du texte 75"/>
          <p:cNvSpPr>
            <a:spLocks noGrp="1"/>
          </p:cNvSpPr>
          <p:nvPr>
            <p:ph type="body" sz="quarter" idx="29" hasCustomPrompt="1"/>
          </p:nvPr>
        </p:nvSpPr>
        <p:spPr bwMode="gray">
          <a:xfrm>
            <a:off x="7802526" y="1952418"/>
            <a:ext cx="0" cy="1800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36" name="Espace réservé du texte 75"/>
          <p:cNvSpPr>
            <a:spLocks noGrp="1"/>
          </p:cNvSpPr>
          <p:nvPr>
            <p:ph type="body" sz="quarter" idx="28" hasCustomPrompt="1"/>
          </p:nvPr>
        </p:nvSpPr>
        <p:spPr bwMode="gray">
          <a:xfrm>
            <a:off x="5794394" y="1952418"/>
            <a:ext cx="0" cy="1800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37" name="Espace réservé du texte 75"/>
          <p:cNvSpPr>
            <a:spLocks noGrp="1"/>
          </p:cNvSpPr>
          <p:nvPr>
            <p:ph type="body" sz="quarter" idx="27" hasCustomPrompt="1"/>
          </p:nvPr>
        </p:nvSpPr>
        <p:spPr bwMode="gray">
          <a:xfrm>
            <a:off x="6804136" y="1670233"/>
            <a:ext cx="0" cy="288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38" name="Espace réservé du texte 75"/>
          <p:cNvSpPr>
            <a:spLocks noGrp="1"/>
          </p:cNvSpPr>
          <p:nvPr>
            <p:ph type="body" sz="quarter" idx="30" hasCustomPrompt="1"/>
          </p:nvPr>
        </p:nvSpPr>
        <p:spPr bwMode="gray">
          <a:xfrm rot="5400000">
            <a:off x="6804136" y="951682"/>
            <a:ext cx="0" cy="2016000"/>
          </a:xfrm>
          <a:custGeom>
            <a:avLst/>
            <a:gdLst>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1224906 w 1224906"/>
              <a:gd name="connsiteY0" fmla="*/ 1044575 h 1044575"/>
              <a:gd name="connsiteX1" fmla="*/ 0 w 1224906"/>
              <a:gd name="connsiteY1" fmla="*/ 1044565 h 1044575"/>
              <a:gd name="connsiteX2" fmla="*/ 0 w 1224906"/>
              <a:gd name="connsiteY2" fmla="*/ 10 h 1044575"/>
              <a:gd name="connsiteX0" fmla="*/ 1224906 w 1224906"/>
              <a:gd name="connsiteY0" fmla="*/ 1044575 h 1044575"/>
              <a:gd name="connsiteX1" fmla="*/ 0 w 1224906"/>
              <a:gd name="connsiteY1" fmla="*/ 1044565 h 1044575"/>
              <a:gd name="connsiteX2" fmla="*/ 0 w 1224906"/>
              <a:gd name="connsiteY2" fmla="*/ 10 h 1044575"/>
              <a:gd name="connsiteX3" fmla="*/ 1224906 w 1224906"/>
              <a:gd name="connsiteY3" fmla="*/ 0 h 1044575"/>
              <a:gd name="connsiteX4" fmla="*/ 1224906 w 1224906"/>
              <a:gd name="connsiteY4" fmla="*/ 1044575 h 1044575"/>
              <a:gd name="connsiteX0" fmla="*/ 0 w 1224906"/>
              <a:gd name="connsiteY0" fmla="*/ 1044565 h 1044575"/>
              <a:gd name="connsiteX1" fmla="*/ 0 w 1224906"/>
              <a:gd name="connsiteY1" fmla="*/ 10 h 1044575"/>
            </a:gdLst>
            <a:ahLst/>
            <a:cxnLst>
              <a:cxn ang="0">
                <a:pos x="connsiteX0" y="connsiteY0"/>
              </a:cxn>
              <a:cxn ang="0">
                <a:pos x="connsiteX1" y="connsiteY1"/>
              </a:cxn>
            </a:cxnLst>
            <a:rect l="l" t="t" r="r" b="b"/>
            <a:pathLst>
              <a:path w="1224906" h="1044575" stroke="0" extrusionOk="0">
                <a:moveTo>
                  <a:pt x="1224906" y="1044575"/>
                </a:moveTo>
                <a:lnTo>
                  <a:pt x="0" y="1044565"/>
                </a:lnTo>
                <a:lnTo>
                  <a:pt x="0" y="10"/>
                </a:lnTo>
                <a:cubicBezTo>
                  <a:pt x="0" y="4"/>
                  <a:pt x="548409" y="0"/>
                  <a:pt x="1224906" y="0"/>
                </a:cubicBezTo>
                <a:lnTo>
                  <a:pt x="1224906" y="1044575"/>
                </a:lnTo>
                <a:close/>
              </a:path>
              <a:path w="1224906" h="1044575" fill="none">
                <a:moveTo>
                  <a:pt x="0" y="1044565"/>
                </a:moveTo>
                <a:lnTo>
                  <a:pt x="0" y="10"/>
                </a:lnTo>
              </a:path>
            </a:pathLst>
          </a:custGeom>
          <a:ln w="12700" cap="rnd">
            <a:solidFill>
              <a:schemeClr val="tx2"/>
            </a:solidFill>
            <a:prstDash val="sysDot"/>
          </a:ln>
        </p:spPr>
        <p:txBody>
          <a:bodyPr/>
          <a:lstStyle>
            <a:lvl1pPr>
              <a:defRPr sz="100">
                <a:solidFill>
                  <a:schemeClr val="bg2">
                    <a:alpha val="0"/>
                  </a:schemeClr>
                </a:solidFill>
              </a:defRPr>
            </a:lvl1pPr>
          </a:lstStyle>
          <a:p>
            <a:pPr lvl="0"/>
            <a:r>
              <a:rPr lang="fr-FR" dirty="0"/>
              <a:t> </a:t>
            </a:r>
          </a:p>
        </p:txBody>
      </p:sp>
      <p:sp>
        <p:nvSpPr>
          <p:cNvPr id="22" name="Espace réservé du texte 7"/>
          <p:cNvSpPr>
            <a:spLocks noGrp="1"/>
          </p:cNvSpPr>
          <p:nvPr>
            <p:ph type="body" sz="quarter" idx="21" hasCustomPrompt="1"/>
          </p:nvPr>
        </p:nvSpPr>
        <p:spPr bwMode="gray">
          <a:xfrm>
            <a:off x="5025992" y="2214031"/>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3" name="Espace réservé du texte 7"/>
          <p:cNvSpPr>
            <a:spLocks noGrp="1"/>
          </p:cNvSpPr>
          <p:nvPr>
            <p:ph type="body" sz="quarter" idx="22" hasCustomPrompt="1"/>
          </p:nvPr>
        </p:nvSpPr>
        <p:spPr bwMode="gray">
          <a:xfrm>
            <a:off x="7034124" y="2214031"/>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4" name="Espace réservé du texte 7"/>
          <p:cNvSpPr>
            <a:spLocks noGrp="1"/>
          </p:cNvSpPr>
          <p:nvPr>
            <p:ph type="body" sz="quarter" idx="23" hasCustomPrompt="1"/>
          </p:nvPr>
        </p:nvSpPr>
        <p:spPr bwMode="gray">
          <a:xfrm>
            <a:off x="5025992" y="2909711"/>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5" name="Espace réservé du texte 7"/>
          <p:cNvSpPr>
            <a:spLocks noGrp="1"/>
          </p:cNvSpPr>
          <p:nvPr>
            <p:ph type="body" sz="quarter" idx="24" hasCustomPrompt="1"/>
          </p:nvPr>
        </p:nvSpPr>
        <p:spPr bwMode="gray">
          <a:xfrm>
            <a:off x="7034124" y="2909711"/>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6" name="Espace réservé du texte 7"/>
          <p:cNvSpPr>
            <a:spLocks noGrp="1"/>
          </p:cNvSpPr>
          <p:nvPr>
            <p:ph type="body" sz="quarter" idx="25" hasCustomPrompt="1"/>
          </p:nvPr>
        </p:nvSpPr>
        <p:spPr bwMode="gray">
          <a:xfrm>
            <a:off x="5025992" y="3608331"/>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27" name="Espace réservé du texte 7"/>
          <p:cNvSpPr>
            <a:spLocks noGrp="1"/>
          </p:cNvSpPr>
          <p:nvPr>
            <p:ph type="body" sz="quarter" idx="26" hasCustomPrompt="1"/>
          </p:nvPr>
        </p:nvSpPr>
        <p:spPr bwMode="gray">
          <a:xfrm>
            <a:off x="7034124" y="3608331"/>
            <a:ext cx="1512000" cy="486000"/>
          </a:xfrm>
          <a:solidFill>
            <a:schemeClr val="bg1"/>
          </a:solidFill>
          <a:ln w="19050">
            <a:solidFill>
              <a:schemeClr val="accent3"/>
            </a:solidFill>
          </a:ln>
        </p:spPr>
        <p:txBody>
          <a:bodyPr anchor="ctr" anchorCtr="0"/>
          <a:lstStyle>
            <a:lvl1pPr algn="ctr">
              <a:spcAft>
                <a:spcPts val="0"/>
              </a:spcAft>
              <a:defRPr sz="800" b="1">
                <a:latin typeface="+mn-lt"/>
              </a:defRPr>
            </a:lvl1pPr>
            <a:lvl2pPr algn="ctr">
              <a:spcAft>
                <a:spcPts val="0"/>
              </a:spcAft>
              <a:defRPr sz="800">
                <a:latin typeface="Bouygues Read Medium" pitchFamily="50" charset="0"/>
              </a:defRPr>
            </a:lvl2pPr>
          </a:lstStyle>
          <a:p>
            <a:pPr lvl="0"/>
            <a:r>
              <a:rPr lang="fr-FR" dirty="0"/>
              <a:t>service</a:t>
            </a:r>
          </a:p>
          <a:p>
            <a:pPr lvl="1"/>
            <a:r>
              <a:rPr lang="fr-FR" dirty="0"/>
              <a:t>Nom</a:t>
            </a:r>
          </a:p>
        </p:txBody>
      </p:sp>
      <p:sp>
        <p:nvSpPr>
          <p:cNvPr id="7" name="Espace réservé du contenu 6"/>
          <p:cNvSpPr>
            <a:spLocks noGrp="1"/>
          </p:cNvSpPr>
          <p:nvPr>
            <p:ph sz="quarter" idx="31" hasCustomPrompt="1"/>
          </p:nvPr>
        </p:nvSpPr>
        <p:spPr bwMode="gray">
          <a:xfrm>
            <a:off x="557999" y="1746000"/>
            <a:ext cx="3600000" cy="2880000"/>
          </a:xfrm>
        </p:spPr>
        <p:txBody>
          <a:bodyPr/>
          <a:lstStyle>
            <a:lvl1pPr>
              <a:defRPr/>
            </a:lvl1pPr>
            <a:lvl2pPr>
              <a:defRPr/>
            </a:lvl2pPr>
            <a:lvl3pPr>
              <a:defRPr baseline="0"/>
            </a:lvl3pPr>
            <a:lvl4pPr>
              <a:defRPr baseline="0"/>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2" name="Espace réservé de la date 1"/>
          <p:cNvSpPr>
            <a:spLocks noGrp="1"/>
          </p:cNvSpPr>
          <p:nvPr>
            <p:ph type="dt" sz="half" idx="32"/>
          </p:nvPr>
        </p:nvSpPr>
        <p:spPr/>
        <p:txBody>
          <a:bodyPr/>
          <a:lstStyle/>
          <a:p>
            <a:r>
              <a:rPr lang="fr-FR"/>
              <a:t>émetteur</a:t>
            </a:r>
            <a:endParaRPr lang="fr-FR" dirty="0"/>
          </a:p>
        </p:txBody>
      </p:sp>
      <p:sp>
        <p:nvSpPr>
          <p:cNvPr id="8" name="Espace réservé du pied de page 7"/>
          <p:cNvSpPr>
            <a:spLocks noGrp="1"/>
          </p:cNvSpPr>
          <p:nvPr>
            <p:ph type="ftr" sz="quarter" idx="33"/>
          </p:nvPr>
        </p:nvSpPr>
        <p:spPr/>
        <p:txBody>
          <a:bodyPr/>
          <a:lstStyle/>
          <a:p>
            <a:pPr algn="l"/>
            <a:r>
              <a:rPr lang="fr-FR"/>
              <a:t>Personnaliser le bas de page avec le menu "Insertion / En-tête et pied de page"</a:t>
            </a:r>
            <a:endParaRPr lang="fr-FR" dirty="0"/>
          </a:p>
        </p:txBody>
      </p:sp>
      <p:sp>
        <p:nvSpPr>
          <p:cNvPr id="9" name="Espace réservé du numéro de diapositive 8"/>
          <p:cNvSpPr>
            <a:spLocks noGrp="1"/>
          </p:cNvSpPr>
          <p:nvPr>
            <p:ph type="sldNum" sz="quarter" idx="34"/>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5327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contenu et tablea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57999" y="774000"/>
            <a:ext cx="3600000" cy="864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7" name="Espace réservé du contenu 6"/>
          <p:cNvSpPr>
            <a:spLocks noGrp="1"/>
          </p:cNvSpPr>
          <p:nvPr>
            <p:ph sz="quarter" idx="13" hasCustomPrompt="1"/>
          </p:nvPr>
        </p:nvSpPr>
        <p:spPr bwMode="gray">
          <a:xfrm>
            <a:off x="558000" y="1746000"/>
            <a:ext cx="3600000" cy="2880000"/>
          </a:xfrm>
        </p:spPr>
        <p:txBody>
          <a:bodyPr/>
          <a:lstStyle>
            <a:lvl1pPr>
              <a:defRPr baseline="0"/>
            </a:lvl1pPr>
            <a:lvl2pPr>
              <a:defRPr/>
            </a:lvl2pPr>
            <a:lvl3pPr>
              <a:defRPr baseline="0"/>
            </a:lvl3pPr>
            <a:lvl4pPr>
              <a:defRPr/>
            </a:lvl4pPr>
            <a:lvl5pPr>
              <a:defRPr baseline="0"/>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9" name="Espace réservé du tableau 8"/>
          <p:cNvSpPr>
            <a:spLocks noGrp="1"/>
          </p:cNvSpPr>
          <p:nvPr>
            <p:ph type="tbl" sz="quarter" idx="14" hasCustomPrompt="1"/>
          </p:nvPr>
        </p:nvSpPr>
        <p:spPr bwMode="gray">
          <a:xfrm>
            <a:off x="4874160" y="1446861"/>
            <a:ext cx="3780000" cy="2880000"/>
          </a:xfrm>
        </p:spPr>
        <p:txBody>
          <a:bodyPr tIns="1080000" anchor="ctr" anchorCtr="0"/>
          <a:lstStyle>
            <a:lvl1pPr algn="ctr">
              <a:defRPr sz="1000"/>
            </a:lvl1pPr>
          </a:lstStyle>
          <a:p>
            <a:r>
              <a:rPr lang="fr-FR" dirty="0"/>
              <a:t>tableau</a:t>
            </a:r>
          </a:p>
        </p:txBody>
      </p:sp>
    </p:spTree>
    <p:extLst>
      <p:ext uri="{BB962C8B-B14F-4D97-AF65-F5344CB8AC3E}">
        <p14:creationId xmlns:p14="http://schemas.microsoft.com/office/powerpoint/2010/main" val="2179815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contenu et visuel B">
    <p:spTree>
      <p:nvGrpSpPr>
        <p:cNvPr id="1" name=""/>
        <p:cNvGrpSpPr/>
        <p:nvPr/>
      </p:nvGrpSpPr>
      <p:grpSpPr>
        <a:xfrm>
          <a:off x="0" y="0"/>
          <a:ext cx="0" cy="0"/>
          <a:chOff x="0" y="0"/>
          <a:chExt cx="0" cy="0"/>
        </a:xfrm>
      </p:grpSpPr>
      <p:sp>
        <p:nvSpPr>
          <p:cNvPr id="8" name="Espace réservé pour une image  7"/>
          <p:cNvSpPr>
            <a:spLocks noGrp="1"/>
          </p:cNvSpPr>
          <p:nvPr>
            <p:ph type="pic" sz="quarter" idx="14" hasCustomPrompt="1"/>
          </p:nvPr>
        </p:nvSpPr>
        <p:spPr bwMode="gray">
          <a:xfrm>
            <a:off x="6094800" y="0"/>
            <a:ext cx="3049200" cy="5143500"/>
          </a:xfrm>
          <a:solidFill>
            <a:schemeClr val="bg1">
              <a:lumMod val="95000"/>
            </a:schemeClr>
          </a:solidFill>
        </p:spPr>
        <p:txBody>
          <a:bodyPr tIns="1800000" anchor="ctr" anchorCtr="0"/>
          <a:lstStyle>
            <a:lvl1pPr algn="ctr">
              <a:spcAft>
                <a:spcPts val="0"/>
              </a:spcAft>
              <a:defRPr sz="1000"/>
            </a:lvl1pPr>
          </a:lstStyle>
          <a:p>
            <a:r>
              <a:rPr lang="fr-FR" noProof="0" dirty="0"/>
              <a:t>Sélectionner l’icône pour insérer </a:t>
            </a:r>
            <a:br>
              <a:rPr lang="fr-FR" noProof="0" dirty="0"/>
            </a:br>
            <a:r>
              <a:rPr lang="fr-FR" noProof="0" dirty="0"/>
              <a:t>une image, puis disposer l’image </a:t>
            </a:r>
            <a:br>
              <a:rPr lang="fr-FR" noProof="0" dirty="0"/>
            </a:br>
            <a:r>
              <a:rPr lang="fr-FR" noProof="0" dirty="0"/>
              <a:t>en arrière plan (Sélectionner l’image </a:t>
            </a:r>
            <a:br>
              <a:rPr lang="fr-FR" noProof="0" dirty="0"/>
            </a:br>
            <a:r>
              <a:rPr lang="fr-FR" noProof="0" dirty="0"/>
              <a:t>avec le bouton droit de la souris </a:t>
            </a:r>
            <a:br>
              <a:rPr lang="fr-FR" noProof="0" dirty="0"/>
            </a:br>
            <a:r>
              <a:rPr lang="fr-FR" noProof="0" dirty="0"/>
              <a:t>/ Mettre à l’arrière plan)</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dirty="0"/>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10" name="Espace réservé du texte 7"/>
          <p:cNvSpPr>
            <a:spLocks noGrp="1"/>
          </p:cNvSpPr>
          <p:nvPr>
            <p:ph type="body" sz="quarter" idx="15" hasCustomPrompt="1"/>
          </p:nvPr>
        </p:nvSpPr>
        <p:spPr bwMode="gray">
          <a:xfrm>
            <a:off x="7740000" y="180000"/>
            <a:ext cx="1260000" cy="540000"/>
          </a:xfrm>
          <a:blipFill>
            <a:blip r:embed="rId2"/>
            <a:stretch>
              <a:fillRect/>
            </a:stretch>
          </a:blipFill>
          <a:ln>
            <a:solidFill>
              <a:schemeClr val="tx1">
                <a:alpha val="0"/>
              </a:schemeClr>
            </a:solidFill>
          </a:ln>
        </p:spPr>
        <p:txBody>
          <a:bodyPr/>
          <a:lstStyle>
            <a:lvl1pPr>
              <a:defRPr sz="100">
                <a:solidFill>
                  <a:schemeClr val="bg2">
                    <a:alpha val="0"/>
                  </a:schemeClr>
                </a:solidFill>
              </a:defRPr>
            </a:lvl1pPr>
          </a:lstStyle>
          <a:p>
            <a:pPr lvl="0"/>
            <a:r>
              <a:rPr lang="fr-FR" dirty="0"/>
              <a:t> </a:t>
            </a:r>
          </a:p>
        </p:txBody>
      </p:sp>
      <p:sp>
        <p:nvSpPr>
          <p:cNvPr id="2" name="Titre 1"/>
          <p:cNvSpPr>
            <a:spLocks noGrp="1"/>
          </p:cNvSpPr>
          <p:nvPr>
            <p:ph type="title" hasCustomPrompt="1"/>
          </p:nvPr>
        </p:nvSpPr>
        <p:spPr bwMode="gray">
          <a:xfrm>
            <a:off x="557999" y="774000"/>
            <a:ext cx="5040000" cy="864000"/>
          </a:xfrm>
        </p:spPr>
        <p:txBody>
          <a:bodyPr/>
          <a:lstStyle>
            <a:lvl1pPr>
              <a:defRPr/>
            </a:lvl1pPr>
          </a:lstStyle>
          <a:p>
            <a:r>
              <a:rPr lang="fr-FR" dirty="0"/>
              <a:t>Titre</a:t>
            </a:r>
          </a:p>
        </p:txBody>
      </p:sp>
      <p:sp>
        <p:nvSpPr>
          <p:cNvPr id="11" name="Espace réservé du contenu 10"/>
          <p:cNvSpPr>
            <a:spLocks noGrp="1"/>
          </p:cNvSpPr>
          <p:nvPr>
            <p:ph sz="quarter" idx="16" hasCustomPrompt="1"/>
          </p:nvPr>
        </p:nvSpPr>
        <p:spPr bwMode="gray">
          <a:xfrm>
            <a:off x="557999" y="1746000"/>
            <a:ext cx="5040000" cy="2880000"/>
          </a:xfrm>
        </p:spPr>
        <p:txBody>
          <a:bodyPr/>
          <a:lstStyle>
            <a:lvl1pPr>
              <a:defRPr/>
            </a:lvl1pPr>
            <a:lvl2pPr>
              <a:defRPr/>
            </a:lvl2pPr>
            <a:lvl3pPr>
              <a:defRPr/>
            </a:lvl3pPr>
            <a:lvl4pPr>
              <a:defRPr baseline="0"/>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536266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de fin 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0" y="0"/>
            <a:ext cx="180000" cy="180000"/>
          </a:xfrm>
          <a:ln>
            <a:solidFill>
              <a:schemeClr val="tx1">
                <a:alpha val="0"/>
              </a:schemeClr>
            </a:solidFill>
          </a:ln>
        </p:spPr>
        <p:txBody>
          <a:bodyPr anchor="b" anchorCtr="0"/>
          <a:lstStyle>
            <a:lvl1pPr algn="ctr">
              <a:defRPr sz="100">
                <a:solidFill>
                  <a:schemeClr val="bg1">
                    <a:alpha val="0"/>
                  </a:schemeClr>
                </a:solidFill>
              </a:defRPr>
            </a:lvl1pPr>
          </a:lstStyle>
          <a:p>
            <a:r>
              <a:rPr lang="fr-FR" dirty="0"/>
              <a:t>Titre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5" y="0"/>
            <a:ext cx="9141289" cy="5143499"/>
          </a:xfrm>
          <a:prstGeom prst="rect">
            <a:avLst/>
          </a:prstGeom>
        </p:spPr>
      </p:pic>
      <p:sp>
        <p:nvSpPr>
          <p:cNvPr id="8" name="Espace réservé de la date 7"/>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latin typeface="Bouygues Read Semibold" pitchFamily="50" charset="0"/>
              </a:defRPr>
            </a:lvl1pPr>
          </a:lstStyle>
          <a:p>
            <a:r>
              <a:rPr lang="fr-FR"/>
              <a:t>émetteur</a:t>
            </a:r>
            <a:endParaRPr lang="fr-FR" dirty="0"/>
          </a:p>
        </p:txBody>
      </p:sp>
      <p:sp>
        <p:nvSpPr>
          <p:cNvPr id="9" name="Espace réservé du pied de page 8"/>
          <p:cNvSpPr>
            <a:spLocks noGrp="1"/>
          </p:cNvSpPr>
          <p:nvPr>
            <p:ph type="ftr" sz="quarter" idx="11"/>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pPr algn="l"/>
            <a:r>
              <a:rPr lang="fr-FR" dirty="0"/>
              <a:t>Personnaliser le bas de page avec le menu "Insertion / En-tête et pied de page"</a:t>
            </a:r>
          </a:p>
        </p:txBody>
      </p:sp>
      <p:sp>
        <p:nvSpPr>
          <p:cNvPr id="10" name="Espace réservé du numéro de diapositive 9"/>
          <p:cNvSpPr>
            <a:spLocks noGrp="1"/>
          </p:cNvSpPr>
          <p:nvPr>
            <p:ph type="sldNum" sz="quarter" idx="12"/>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312254" y="2880000"/>
            <a:ext cx="2519492" cy="2159999"/>
          </a:xfrm>
          <a:prstGeom prst="rect">
            <a:avLst/>
          </a:prstGeom>
        </p:spPr>
      </p:pic>
    </p:spTree>
    <p:extLst>
      <p:ext uri="{BB962C8B-B14F-4D97-AF65-F5344CB8AC3E}">
        <p14:creationId xmlns:p14="http://schemas.microsoft.com/office/powerpoint/2010/main" val="351097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B">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bwMode="gray">
          <a:xfrm>
            <a:off x="0" y="0"/>
            <a:ext cx="180000" cy="180000"/>
          </a:xfrm>
          <a:ln>
            <a:solidFill>
              <a:schemeClr val="accent1">
                <a:alpha val="0"/>
              </a:schemeClr>
            </a:solidFill>
          </a:ln>
        </p:spPr>
        <p:txBody>
          <a:bodyPr/>
          <a:lstStyle>
            <a:lvl1pPr>
              <a:defRPr sz="100" cap="all" baseline="0">
                <a:solidFill>
                  <a:schemeClr val="tx2">
                    <a:alpha val="0"/>
                  </a:schemeClr>
                </a:solidFill>
                <a:latin typeface="Bouygues Read Semibold" pitchFamily="50" charset="0"/>
              </a:defRPr>
            </a:lvl1pPr>
          </a:lstStyle>
          <a:p>
            <a:r>
              <a:rPr lang="fr-FR" dirty="0"/>
              <a:t>émetteur</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5" y="0"/>
            <a:ext cx="9141289" cy="5143499"/>
          </a:xfrm>
          <a:prstGeom prst="rect">
            <a:avLst/>
          </a:prstGeom>
        </p:spPr>
      </p:pic>
      <p:sp>
        <p:nvSpPr>
          <p:cNvPr id="3" name="Sous-titre 2"/>
          <p:cNvSpPr>
            <a:spLocks noGrp="1"/>
          </p:cNvSpPr>
          <p:nvPr>
            <p:ph type="subTitle" idx="1" hasCustomPrompt="1"/>
          </p:nvPr>
        </p:nvSpPr>
        <p:spPr bwMode="gray">
          <a:xfrm>
            <a:off x="432000" y="3091170"/>
            <a:ext cx="8280000" cy="607651"/>
          </a:xfrm>
        </p:spPr>
        <p:txBody>
          <a:bodyPr/>
          <a:lstStyle>
            <a:lvl1pPr marL="0" indent="0" algn="ctr">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Lieu</a:t>
            </a:r>
          </a:p>
        </p:txBody>
      </p:sp>
      <p:sp>
        <p:nvSpPr>
          <p:cNvPr id="2" name="Titre 1"/>
          <p:cNvSpPr>
            <a:spLocks noGrp="1"/>
          </p:cNvSpPr>
          <p:nvPr>
            <p:ph type="title" hasCustomPrompt="1"/>
          </p:nvPr>
        </p:nvSpPr>
        <p:spPr bwMode="gray">
          <a:xfrm>
            <a:off x="432000" y="1202778"/>
            <a:ext cx="8280000" cy="1476000"/>
          </a:xfrm>
        </p:spPr>
        <p:txBody>
          <a:bodyPr anchor="b" anchorCtr="0"/>
          <a:lstStyle>
            <a:lvl1pPr algn="ctr">
              <a:defRPr/>
            </a:lvl1pPr>
          </a:lstStyle>
          <a:p>
            <a:r>
              <a:rPr lang="fr-FR" dirty="0"/>
              <a:t>Titre</a:t>
            </a:r>
          </a:p>
        </p:txBody>
      </p:sp>
      <p:sp>
        <p:nvSpPr>
          <p:cNvPr id="9" name="Espace réservé du pied de page 8"/>
          <p:cNvSpPr>
            <a:spLocks noGrp="1"/>
          </p:cNvSpPr>
          <p:nvPr>
            <p:ph type="ftr" sz="quarter" idx="11"/>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pPr algn="l"/>
            <a:r>
              <a:rPr lang="fr-FR" dirty="0"/>
              <a:t>Personnaliser le bas de page avec le menu "Insertion / En-tête et pied de page"</a:t>
            </a:r>
          </a:p>
        </p:txBody>
      </p:sp>
      <p:sp>
        <p:nvSpPr>
          <p:cNvPr id="10" name="Espace réservé du numéro de diapositive 9"/>
          <p:cNvSpPr>
            <a:spLocks noGrp="1"/>
          </p:cNvSpPr>
          <p:nvPr>
            <p:ph type="sldNum" sz="quarter" idx="12"/>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42000" y="3960000"/>
            <a:ext cx="1260000" cy="1080000"/>
          </a:xfrm>
          <a:prstGeom prst="rect">
            <a:avLst/>
          </a:prstGeom>
        </p:spPr>
      </p:pic>
      <p:sp>
        <p:nvSpPr>
          <p:cNvPr id="11" name="Espace réservé du texte 5"/>
          <p:cNvSpPr>
            <a:spLocks noGrp="1"/>
          </p:cNvSpPr>
          <p:nvPr>
            <p:ph type="body" sz="quarter" idx="13" hasCustomPrompt="1"/>
          </p:nvPr>
        </p:nvSpPr>
        <p:spPr bwMode="gray">
          <a:xfrm>
            <a:off x="2772000" y="352800"/>
            <a:ext cx="3600000" cy="302400"/>
          </a:xfrm>
        </p:spPr>
        <p:txBody>
          <a:bodyPr anchor="ctr" anchorCtr="0"/>
          <a:lstStyle>
            <a:lvl1pPr algn="ctr">
              <a:defRPr baseline="0">
                <a:solidFill>
                  <a:schemeClr val="tx2"/>
                </a:solidFill>
                <a:latin typeface="Bouygues Read Semibold" pitchFamily="50" charset="0"/>
              </a:defRPr>
            </a:lvl1pPr>
          </a:lstStyle>
          <a:p>
            <a:pPr lvl="0"/>
            <a:r>
              <a:rPr lang="fr-FR" dirty="0"/>
              <a:t>xx/xx/xx</a:t>
            </a:r>
          </a:p>
        </p:txBody>
      </p:sp>
    </p:spTree>
    <p:extLst>
      <p:ext uri="{BB962C8B-B14F-4D97-AF65-F5344CB8AC3E}">
        <p14:creationId xmlns:p14="http://schemas.microsoft.com/office/powerpoint/2010/main" val="851812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de fin B">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0" y="0"/>
            <a:ext cx="180000" cy="180000"/>
          </a:xfrm>
          <a:ln>
            <a:solidFill>
              <a:schemeClr val="tx1">
                <a:alpha val="0"/>
              </a:schemeClr>
            </a:solidFill>
          </a:ln>
        </p:spPr>
        <p:txBody>
          <a:bodyPr anchor="b" anchorCtr="0"/>
          <a:lstStyle>
            <a:lvl1pPr algn="ctr">
              <a:defRPr sz="100">
                <a:solidFill>
                  <a:schemeClr val="tx1">
                    <a:alpha val="0"/>
                  </a:schemeClr>
                </a:solidFill>
              </a:defRPr>
            </a:lvl1pPr>
          </a:lstStyle>
          <a:p>
            <a:r>
              <a:rPr lang="fr-FR" dirty="0"/>
              <a:t>Titre</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5" y="0"/>
            <a:ext cx="9141289" cy="5143499"/>
          </a:xfrm>
          <a:prstGeom prst="rect">
            <a:avLst/>
          </a:prstGeom>
        </p:spPr>
      </p:pic>
      <p:sp>
        <p:nvSpPr>
          <p:cNvPr id="8" name="Espace réservé de la date 7"/>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latin typeface="Bouygues Read Semibold" pitchFamily="50" charset="0"/>
              </a:defRPr>
            </a:lvl1pPr>
          </a:lstStyle>
          <a:p>
            <a:r>
              <a:rPr lang="fr-FR"/>
              <a:t>émetteur</a:t>
            </a:r>
            <a:endParaRPr lang="fr-FR" dirty="0"/>
          </a:p>
        </p:txBody>
      </p:sp>
      <p:sp>
        <p:nvSpPr>
          <p:cNvPr id="9" name="Espace réservé du pied de page 8"/>
          <p:cNvSpPr>
            <a:spLocks noGrp="1"/>
          </p:cNvSpPr>
          <p:nvPr>
            <p:ph type="ftr" sz="quarter" idx="11"/>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pPr algn="l"/>
            <a:r>
              <a:rPr lang="fr-FR" dirty="0"/>
              <a:t>Personnaliser le bas de page avec le menu "Insertion / En-tête et pied de page"</a:t>
            </a:r>
          </a:p>
        </p:txBody>
      </p:sp>
      <p:sp>
        <p:nvSpPr>
          <p:cNvPr id="10" name="Espace réservé du numéro de diapositive 9"/>
          <p:cNvSpPr>
            <a:spLocks noGrp="1"/>
          </p:cNvSpPr>
          <p:nvPr>
            <p:ph type="sldNum" sz="quarter" idx="12"/>
          </p:nvPr>
        </p:nvSpPr>
        <p:spPr bwMode="gray">
          <a:xfrm>
            <a:off x="0" y="4963500"/>
            <a:ext cx="180000" cy="180000"/>
          </a:xfrm>
          <a:ln>
            <a:solidFill>
              <a:schemeClr val="accent1">
                <a:alpha val="0"/>
              </a:schemeClr>
            </a:solidFill>
          </a:ln>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312254" y="2880000"/>
            <a:ext cx="2519492" cy="2160000"/>
          </a:xfrm>
          <a:prstGeom prst="rect">
            <a:avLst/>
          </a:prstGeom>
        </p:spPr>
      </p:pic>
    </p:spTree>
    <p:extLst>
      <p:ext uri="{BB962C8B-B14F-4D97-AF65-F5344CB8AC3E}">
        <p14:creationId xmlns:p14="http://schemas.microsoft.com/office/powerpoint/2010/main" val="202093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A">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6017" y="144008"/>
            <a:ext cx="8851964" cy="4855482"/>
          </a:xfrm>
          <a:prstGeom prst="rect">
            <a:avLst/>
          </a:prstGeom>
        </p:spPr>
      </p:pic>
      <p:sp>
        <p:nvSpPr>
          <p:cNvPr id="2" name="Titre 1"/>
          <p:cNvSpPr>
            <a:spLocks noGrp="1"/>
          </p:cNvSpPr>
          <p:nvPr>
            <p:ph type="title" hasCustomPrompt="1"/>
          </p:nvPr>
        </p:nvSpPr>
        <p:spPr bwMode="gray">
          <a:xfrm>
            <a:off x="557999" y="771196"/>
            <a:ext cx="8280000" cy="864000"/>
          </a:xfrm>
        </p:spPr>
        <p:txBody>
          <a:bodyPr/>
          <a:lstStyle>
            <a:lvl1pPr>
              <a:defRPr>
                <a:solidFill>
                  <a:schemeClr val="bg1"/>
                </a:solidFill>
              </a:defRPr>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pPr algn="l"/>
            <a:r>
              <a:rPr lang="fr-FR" dirty="0"/>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557999" y="1816099"/>
            <a:ext cx="7992000" cy="2700000"/>
          </a:xfrm>
        </p:spPr>
        <p:txBody>
          <a:bodyPr/>
          <a:lstStyle>
            <a:lvl1pPr>
              <a:spcAft>
                <a:spcPts val="2900"/>
              </a:spcAft>
              <a:tabLst>
                <a:tab pos="2241550" algn="l"/>
              </a:tabLst>
              <a:defRPr sz="1350" baseline="0">
                <a:solidFill>
                  <a:schemeClr val="bg1"/>
                </a:solidFill>
              </a:defRPr>
            </a:lvl1pPr>
          </a:lstStyle>
          <a:p>
            <a:pPr lvl="0"/>
            <a:r>
              <a:rPr lang="fr-FR" dirty="0"/>
              <a:t>texte</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000" y="180000"/>
            <a:ext cx="1260000" cy="539999"/>
          </a:xfrm>
          <a:prstGeom prst="rect">
            <a:avLst/>
          </a:prstGeom>
        </p:spPr>
      </p:pic>
    </p:spTree>
    <p:extLst>
      <p:ext uri="{BB962C8B-B14F-4D97-AF65-F5344CB8AC3E}">
        <p14:creationId xmlns:p14="http://schemas.microsoft.com/office/powerpoint/2010/main" val="97285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B">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6017" y="144008"/>
            <a:ext cx="8851964" cy="4855482"/>
          </a:xfrm>
          <a:prstGeom prst="rect">
            <a:avLst/>
          </a:prstGeom>
        </p:spPr>
      </p:pic>
      <p:sp>
        <p:nvSpPr>
          <p:cNvPr id="2" name="Titre 1"/>
          <p:cNvSpPr>
            <a:spLocks noGrp="1"/>
          </p:cNvSpPr>
          <p:nvPr>
            <p:ph type="title" hasCustomPrompt="1"/>
          </p:nvPr>
        </p:nvSpPr>
        <p:spPr bwMode="gray">
          <a:xfrm>
            <a:off x="557999" y="771196"/>
            <a:ext cx="8280000" cy="864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dirty="0"/>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557999" y="1816099"/>
            <a:ext cx="8280000" cy="2700000"/>
          </a:xfrm>
        </p:spPr>
        <p:txBody>
          <a:bodyPr/>
          <a:lstStyle>
            <a:lvl1pPr>
              <a:spcAft>
                <a:spcPts val="2900"/>
              </a:spcAft>
              <a:tabLst>
                <a:tab pos="2241550" algn="l"/>
              </a:tabLst>
              <a:defRPr sz="1350" baseline="0">
                <a:solidFill>
                  <a:schemeClr val="tx2"/>
                </a:solidFill>
              </a:defRPr>
            </a:lvl1pPr>
          </a:lstStyle>
          <a:p>
            <a:pPr lvl="0"/>
            <a:r>
              <a:rPr lang="fr-FR" dirty="0"/>
              <a:t>texte</a:t>
            </a: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000" y="180000"/>
            <a:ext cx="1260000" cy="540000"/>
          </a:xfrm>
          <a:prstGeom prst="rect">
            <a:avLst/>
          </a:prstGeom>
        </p:spPr>
      </p:pic>
    </p:spTree>
    <p:extLst>
      <p:ext uri="{BB962C8B-B14F-4D97-AF65-F5344CB8AC3E}">
        <p14:creationId xmlns:p14="http://schemas.microsoft.com/office/powerpoint/2010/main" val="95203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A">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5" y="0"/>
            <a:ext cx="9141289" cy="5143499"/>
          </a:xfrm>
          <a:prstGeom prst="rect">
            <a:avLst/>
          </a:prstGeom>
        </p:spPr>
      </p:pic>
      <p:sp>
        <p:nvSpPr>
          <p:cNvPr id="2" name="Titre 1"/>
          <p:cNvSpPr>
            <a:spLocks noGrp="1"/>
          </p:cNvSpPr>
          <p:nvPr>
            <p:ph type="title" hasCustomPrompt="1"/>
          </p:nvPr>
        </p:nvSpPr>
        <p:spPr bwMode="gray">
          <a:xfrm>
            <a:off x="432000" y="771750"/>
            <a:ext cx="8280000" cy="3600000"/>
          </a:xfrm>
        </p:spPr>
        <p:txBody>
          <a:bodyPr anchor="ctr" anchorCtr="0"/>
          <a:lstStyle>
            <a:lvl1pPr algn="ctr">
              <a:defRPr sz="4600">
                <a:solidFill>
                  <a:schemeClr val="bg1"/>
                </a:solidFill>
              </a:defRPr>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pPr algn="l"/>
            <a:r>
              <a:rPr lang="fr-FR" dirty="0"/>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000" y="180000"/>
            <a:ext cx="1260000" cy="539999"/>
          </a:xfrm>
          <a:prstGeom prst="rect">
            <a:avLst/>
          </a:prstGeom>
        </p:spPr>
      </p:pic>
    </p:spTree>
    <p:extLst>
      <p:ext uri="{BB962C8B-B14F-4D97-AF65-F5344CB8AC3E}">
        <p14:creationId xmlns:p14="http://schemas.microsoft.com/office/powerpoint/2010/main" val="14505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55" y="0"/>
            <a:ext cx="9141289" cy="5143499"/>
          </a:xfrm>
          <a:prstGeom prst="rect">
            <a:avLst/>
          </a:prstGeom>
        </p:spPr>
      </p:pic>
      <p:sp>
        <p:nvSpPr>
          <p:cNvPr id="2" name="Titre 1"/>
          <p:cNvSpPr>
            <a:spLocks noGrp="1"/>
          </p:cNvSpPr>
          <p:nvPr>
            <p:ph type="title" hasCustomPrompt="1"/>
          </p:nvPr>
        </p:nvSpPr>
        <p:spPr bwMode="gray">
          <a:xfrm>
            <a:off x="432000" y="771750"/>
            <a:ext cx="8280000" cy="3600000"/>
          </a:xfrm>
        </p:spPr>
        <p:txBody>
          <a:bodyPr anchor="ctr" anchorCtr="0"/>
          <a:lstStyle>
            <a:lvl1pPr algn="ctr">
              <a:defRPr sz="4600"/>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740000" y="180000"/>
            <a:ext cx="1260000" cy="540000"/>
          </a:xfrm>
          <a:prstGeom prst="rect">
            <a:avLst/>
          </a:prstGeom>
        </p:spPr>
      </p:pic>
    </p:spTree>
    <p:extLst>
      <p:ext uri="{BB962C8B-B14F-4D97-AF65-F5344CB8AC3E}">
        <p14:creationId xmlns:p14="http://schemas.microsoft.com/office/powerpoint/2010/main" val="25054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us-Section A">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 y="2546604"/>
            <a:ext cx="9143992" cy="2596894"/>
          </a:xfrm>
          <a:prstGeom prst="rect">
            <a:avLst/>
          </a:prstGeom>
        </p:spPr>
      </p:pic>
      <p:sp>
        <p:nvSpPr>
          <p:cNvPr id="2" name="Titre 1"/>
          <p:cNvSpPr>
            <a:spLocks noGrp="1"/>
          </p:cNvSpPr>
          <p:nvPr>
            <p:ph type="title" hasCustomPrompt="1"/>
          </p:nvPr>
        </p:nvSpPr>
        <p:spPr bwMode="gray">
          <a:xfrm>
            <a:off x="432000" y="771196"/>
            <a:ext cx="8280000" cy="1476000"/>
          </a:xfrm>
        </p:spPr>
        <p:txBody>
          <a:bodyPr anchor="t" anchorCtr="0"/>
          <a:lstStyle>
            <a:lvl1pPr algn="ctr">
              <a:defRPr sz="3800"/>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3868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Section B">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 y="2546604"/>
            <a:ext cx="9143992" cy="2596894"/>
          </a:xfrm>
          <a:prstGeom prst="rect">
            <a:avLst/>
          </a:prstGeom>
        </p:spPr>
      </p:pic>
      <p:sp>
        <p:nvSpPr>
          <p:cNvPr id="2" name="Titre 1"/>
          <p:cNvSpPr>
            <a:spLocks noGrp="1"/>
          </p:cNvSpPr>
          <p:nvPr>
            <p:ph type="title" hasCustomPrompt="1"/>
          </p:nvPr>
        </p:nvSpPr>
        <p:spPr bwMode="gray">
          <a:xfrm>
            <a:off x="432000" y="771196"/>
            <a:ext cx="8280000" cy="1476000"/>
          </a:xfrm>
        </p:spPr>
        <p:txBody>
          <a:bodyPr anchor="t" anchorCtr="0"/>
          <a:lstStyle>
            <a:lvl1pPr algn="ctr">
              <a:defRPr sz="3800"/>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0417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us-Section et visuel">
    <p:spTree>
      <p:nvGrpSpPr>
        <p:cNvPr id="1" name=""/>
        <p:cNvGrpSpPr/>
        <p:nvPr/>
      </p:nvGrpSpPr>
      <p:grpSpPr>
        <a:xfrm>
          <a:off x="0" y="0"/>
          <a:ext cx="0" cy="0"/>
          <a:chOff x="0" y="0"/>
          <a:chExt cx="0" cy="0"/>
        </a:xfrm>
      </p:grpSpPr>
      <p:sp>
        <p:nvSpPr>
          <p:cNvPr id="6" name="Espace réservé pour une image  7"/>
          <p:cNvSpPr>
            <a:spLocks noGrp="1"/>
          </p:cNvSpPr>
          <p:nvPr>
            <p:ph type="pic" sz="quarter" idx="14" hasCustomPrompt="1"/>
          </p:nvPr>
        </p:nvSpPr>
        <p:spPr bwMode="gray">
          <a:xfrm>
            <a:off x="0" y="2547900"/>
            <a:ext cx="9144000" cy="2595600"/>
          </a:xfrm>
          <a:solidFill>
            <a:schemeClr val="bg1">
              <a:lumMod val="95000"/>
            </a:schemeClr>
          </a:solidFill>
        </p:spPr>
        <p:txBody>
          <a:bodyPr tIns="1080000" anchor="ctr" anchorCtr="0"/>
          <a:lstStyle>
            <a:lvl1pPr algn="ctr">
              <a:spcAft>
                <a:spcPts val="0"/>
              </a:spcAft>
              <a:defRPr sz="1000"/>
            </a:lvl1pPr>
          </a:lstStyle>
          <a:p>
            <a:r>
              <a:rPr lang="fr-FR" noProof="0" dirty="0"/>
              <a:t>Sélectionner l’icône pour insérer une image</a:t>
            </a:r>
          </a:p>
        </p:txBody>
      </p:sp>
      <p:sp>
        <p:nvSpPr>
          <p:cNvPr id="2" name="Titre 1"/>
          <p:cNvSpPr>
            <a:spLocks noGrp="1"/>
          </p:cNvSpPr>
          <p:nvPr>
            <p:ph type="title" hasCustomPrompt="1"/>
          </p:nvPr>
        </p:nvSpPr>
        <p:spPr bwMode="gray">
          <a:xfrm>
            <a:off x="432000" y="771196"/>
            <a:ext cx="8280000" cy="1476000"/>
          </a:xfrm>
        </p:spPr>
        <p:txBody>
          <a:bodyPr anchor="t" anchorCtr="0"/>
          <a:lstStyle>
            <a:lvl1pPr algn="ctr">
              <a:defRPr sz="3800"/>
            </a:lvl1pPr>
          </a:lstStyle>
          <a:p>
            <a:r>
              <a:rPr lang="fr-FR" dirty="0"/>
              <a:t>Titre</a:t>
            </a:r>
          </a:p>
        </p:txBody>
      </p:sp>
      <p:sp>
        <p:nvSpPr>
          <p:cNvPr id="3" name="Espace réservé de la date 2"/>
          <p:cNvSpPr>
            <a:spLocks noGrp="1"/>
          </p:cNvSpPr>
          <p:nvPr>
            <p:ph type="dt" sz="half" idx="10"/>
          </p:nvPr>
        </p:nvSpPr>
        <p:spPr bwMode="gray"/>
        <p:txBody>
          <a:bodyPr/>
          <a:lstStyle/>
          <a:p>
            <a:r>
              <a:rPr lang="fr-FR"/>
              <a:t>émetteur</a:t>
            </a:r>
            <a:endParaRPr lang="fr-FR" dirty="0"/>
          </a:p>
        </p:txBody>
      </p:sp>
      <p:sp>
        <p:nvSpPr>
          <p:cNvPr id="4" name="Espace réservé du pied de page 3"/>
          <p:cNvSpPr>
            <a:spLocks noGrp="1"/>
          </p:cNvSpPr>
          <p:nvPr>
            <p:ph type="ftr" sz="quarter" idx="11"/>
          </p:nvPr>
        </p:nvSpPr>
        <p:spPr bwMode="gray"/>
        <p:txBody>
          <a:bodyPr/>
          <a:lstStyle/>
          <a:p>
            <a:pPr algn="l"/>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0417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bwMode="gray">
          <a:xfrm>
            <a:off x="7740000" y="180000"/>
            <a:ext cx="1260000" cy="540000"/>
          </a:xfrm>
          <a:prstGeom prst="rect">
            <a:avLst/>
          </a:prstGeom>
        </p:spPr>
      </p:pic>
      <p:sp>
        <p:nvSpPr>
          <p:cNvPr id="2" name="Espace réservé du titre 1"/>
          <p:cNvSpPr>
            <a:spLocks noGrp="1"/>
          </p:cNvSpPr>
          <p:nvPr>
            <p:ph type="title"/>
          </p:nvPr>
        </p:nvSpPr>
        <p:spPr bwMode="gray">
          <a:xfrm>
            <a:off x="557999" y="774000"/>
            <a:ext cx="8280000" cy="864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557999" y="1746000"/>
            <a:ext cx="8280000" cy="288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0" y="4963500"/>
            <a:ext cx="180000" cy="180000"/>
          </a:xfrm>
          <a:prstGeom prst="rect">
            <a:avLst/>
          </a:prstGeom>
          <a:ln>
            <a:solidFill>
              <a:schemeClr val="accent1">
                <a:alpha val="0"/>
              </a:schemeClr>
            </a:solidFill>
          </a:ln>
        </p:spPr>
        <p:txBody>
          <a:bodyPr vert="horz" lIns="0" tIns="0" rIns="0" bIns="0" rtlCol="0" anchor="ctr" anchorCtr="0">
            <a:noAutofit/>
          </a:bodyPr>
          <a:lstStyle>
            <a:lvl1pPr algn="ctr">
              <a:defRPr sz="100">
                <a:solidFill>
                  <a:schemeClr val="tx1">
                    <a:alpha val="0"/>
                  </a:schemeClr>
                </a:solidFill>
              </a:defRPr>
            </a:lvl1pPr>
          </a:lstStyle>
          <a:p>
            <a:r>
              <a:rPr lang="fr-FR"/>
              <a:t>émetteur</a:t>
            </a:r>
            <a:endParaRPr lang="fr-FR" dirty="0"/>
          </a:p>
        </p:txBody>
      </p:sp>
      <p:sp>
        <p:nvSpPr>
          <p:cNvPr id="5" name="Espace réservé du pied de page 4"/>
          <p:cNvSpPr>
            <a:spLocks noGrp="1"/>
          </p:cNvSpPr>
          <p:nvPr>
            <p:ph type="ftr" sz="quarter" idx="3"/>
          </p:nvPr>
        </p:nvSpPr>
        <p:spPr bwMode="gray">
          <a:xfrm>
            <a:off x="558000" y="232310"/>
            <a:ext cx="7020000" cy="180000"/>
          </a:xfrm>
          <a:prstGeom prst="rect">
            <a:avLst/>
          </a:prstGeom>
        </p:spPr>
        <p:txBody>
          <a:bodyPr vert="horz" lIns="0" tIns="0" rIns="0" bIns="0" rtlCol="0" anchor="ctr" anchorCtr="0">
            <a:noAutofit/>
          </a:bodyPr>
          <a:lstStyle>
            <a:lvl1pPr algn="ctr">
              <a:defRPr sz="750" cap="all" baseline="0">
                <a:solidFill>
                  <a:schemeClr val="tx2"/>
                </a:solidFill>
                <a:latin typeface="+mn-lt"/>
              </a:defRPr>
            </a:lvl1pPr>
          </a:lstStyle>
          <a:p>
            <a:pPr algn="l"/>
            <a:r>
              <a:rPr lang="fr-FR" dirty="0"/>
              <a:t>Personnaliser le bas de page avec le menu "Insertion / En-tête et pied de page"</a:t>
            </a:r>
          </a:p>
        </p:txBody>
      </p:sp>
      <p:sp>
        <p:nvSpPr>
          <p:cNvPr id="6" name="Espace réservé du numéro de diapositive 5"/>
          <p:cNvSpPr>
            <a:spLocks noGrp="1"/>
          </p:cNvSpPr>
          <p:nvPr>
            <p:ph type="sldNum" sz="quarter" idx="4"/>
          </p:nvPr>
        </p:nvSpPr>
        <p:spPr bwMode="gray">
          <a:xfrm>
            <a:off x="8297999" y="4744538"/>
            <a:ext cx="540000" cy="180000"/>
          </a:xfrm>
          <a:prstGeom prst="rect">
            <a:avLst/>
          </a:prstGeom>
        </p:spPr>
        <p:txBody>
          <a:bodyPr vert="horz" lIns="0" tIns="0" rIns="0" bIns="0" rtlCol="0" anchor="ctr" anchorCtr="0">
            <a:noAutofit/>
          </a:bodyPr>
          <a:lstStyle>
            <a:lvl1pPr algn="r">
              <a:defRPr sz="750">
                <a:solidFill>
                  <a:schemeClr val="tx2"/>
                </a:solidFill>
                <a:latin typeface="+mj-lt"/>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23" r:id="rId2"/>
    <p:sldLayoutId id="2147483816" r:id="rId3"/>
    <p:sldLayoutId id="2147483817" r:id="rId4"/>
    <p:sldLayoutId id="2147483818" r:id="rId5"/>
    <p:sldLayoutId id="2147483819" r:id="rId6"/>
    <p:sldLayoutId id="2147483820" r:id="rId7"/>
    <p:sldLayoutId id="2147483821" r:id="rId8"/>
    <p:sldLayoutId id="2147483822" r:id="rId9"/>
    <p:sldLayoutId id="2147483815" r:id="rId10"/>
    <p:sldLayoutId id="2147483798" r:id="rId11"/>
    <p:sldLayoutId id="2147483810" r:id="rId12"/>
    <p:sldLayoutId id="2147483827" r:id="rId13"/>
    <p:sldLayoutId id="2147483811" r:id="rId14"/>
    <p:sldLayoutId id="2147483813" r:id="rId15"/>
    <p:sldLayoutId id="2147483814" r:id="rId16"/>
    <p:sldLayoutId id="2147483826" r:id="rId17"/>
    <p:sldLayoutId id="2147483812" r:id="rId18"/>
    <p:sldLayoutId id="2147483824" r:id="rId19"/>
    <p:sldLayoutId id="2147483825" r:id="rId20"/>
  </p:sldLayoutIdLst>
  <p:hf hdr="0"/>
  <p:txStyles>
    <p:titleStyle>
      <a:lvl1pPr algn="l" defTabSz="914400" rtl="0" eaLnBrk="1" latinLnBrk="0" hangingPunct="1">
        <a:lnSpc>
          <a:spcPct val="83000"/>
        </a:lnSpc>
        <a:spcBef>
          <a:spcPct val="0"/>
        </a:spcBef>
        <a:buNone/>
        <a:defRPr sz="3200" b="1" kern="120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 typeface="Arial" pitchFamily="34" charset="0"/>
        <a:buNone/>
        <a:defRPr sz="1600" kern="1200" cap="all" baseline="0">
          <a:solidFill>
            <a:schemeClr val="bg2"/>
          </a:solidFill>
          <a:latin typeface="Bouygues Read Medium" pitchFamily="50" charset="0"/>
          <a:ea typeface="+mn-ea"/>
          <a:cs typeface="+mn-cs"/>
        </a:defRPr>
      </a:lvl1pPr>
      <a:lvl2pPr marL="0" indent="0" algn="l" defTabSz="914400" rtl="0" eaLnBrk="1" latinLnBrk="0" hangingPunct="1">
        <a:lnSpc>
          <a:spcPct val="100000"/>
        </a:lnSpc>
        <a:spcBef>
          <a:spcPts val="0"/>
        </a:spcBef>
        <a:spcAft>
          <a:spcPts val="0"/>
        </a:spcAft>
        <a:buFont typeface="Arial" pitchFamily="34" charset="0"/>
        <a:buNone/>
        <a:defRPr sz="1350" kern="1200">
          <a:solidFill>
            <a:schemeClr val="tx2"/>
          </a:solidFill>
          <a:latin typeface="+mn-lt"/>
          <a:ea typeface="+mn-ea"/>
          <a:cs typeface="+mn-cs"/>
        </a:defRPr>
      </a:lvl2pPr>
      <a:lvl3pPr marL="0" indent="-126000" algn="l" defTabSz="914400" rtl="0" eaLnBrk="1" latinLnBrk="0" hangingPunct="1">
        <a:lnSpc>
          <a:spcPct val="100000"/>
        </a:lnSpc>
        <a:spcBef>
          <a:spcPts val="0"/>
        </a:spcBef>
        <a:spcAft>
          <a:spcPts val="0"/>
        </a:spcAft>
        <a:buSzPct val="100000"/>
        <a:buFont typeface="Arial" pitchFamily="34" charset="0"/>
        <a:buChar char="•"/>
        <a:defRPr sz="1350" b="0" kern="1200" cap="none" baseline="0">
          <a:solidFill>
            <a:schemeClr val="tx2"/>
          </a:solidFill>
          <a:latin typeface="+mn-lt"/>
          <a:ea typeface="+mn-ea"/>
          <a:cs typeface="+mn-cs"/>
        </a:defRPr>
      </a:lvl3pPr>
      <a:lvl4pPr marL="306000" indent="-180000" algn="l" defTabSz="914400" rtl="0" eaLnBrk="1" latinLnBrk="0" hangingPunct="1">
        <a:lnSpc>
          <a:spcPct val="100000"/>
        </a:lnSpc>
        <a:spcBef>
          <a:spcPts val="0"/>
        </a:spcBef>
        <a:spcAft>
          <a:spcPts val="0"/>
        </a:spcAft>
        <a:buSzPct val="100000"/>
        <a:buFont typeface="Arial" pitchFamily="34" charset="0"/>
        <a:buChar char="•"/>
        <a:defRPr sz="1050" kern="1200">
          <a:solidFill>
            <a:schemeClr val="tx2"/>
          </a:solidFill>
          <a:latin typeface="+mn-lt"/>
          <a:ea typeface="+mn-ea"/>
          <a:cs typeface="+mn-cs"/>
        </a:defRPr>
      </a:lvl4pPr>
      <a:lvl5pPr marL="306000" indent="-180000" algn="l" defTabSz="914400" rtl="0" eaLnBrk="1" latinLnBrk="0" hangingPunct="1">
        <a:lnSpc>
          <a:spcPct val="100000"/>
        </a:lnSpc>
        <a:spcBef>
          <a:spcPts val="0"/>
        </a:spcBef>
        <a:spcAft>
          <a:spcPts val="0"/>
        </a:spcAft>
        <a:buSzPct val="100000"/>
        <a:buFont typeface="Arial" pitchFamily="34" charset="0"/>
        <a:buChar char="•"/>
        <a:defRPr sz="1050" kern="1200">
          <a:solidFill>
            <a:schemeClr val="tx2"/>
          </a:solidFill>
          <a:latin typeface="+mn-lt"/>
          <a:ea typeface="+mn-ea"/>
          <a:cs typeface="+mn-cs"/>
        </a:defRPr>
      </a:lvl5pPr>
      <a:lvl6pPr marL="306000" indent="-180000" algn="l" defTabSz="914400" rtl="0" eaLnBrk="1" latinLnBrk="0" hangingPunct="1">
        <a:lnSpc>
          <a:spcPct val="100000"/>
        </a:lnSpc>
        <a:spcBef>
          <a:spcPts val="0"/>
        </a:spcBef>
        <a:spcAft>
          <a:spcPts val="0"/>
        </a:spcAft>
        <a:buFont typeface="Arial" pitchFamily="34" charset="0"/>
        <a:buChar char="•"/>
        <a:defRPr sz="1050" kern="1200">
          <a:solidFill>
            <a:schemeClr val="tx2"/>
          </a:solidFill>
          <a:latin typeface="+mn-lt"/>
          <a:ea typeface="+mn-ea"/>
          <a:cs typeface="+mn-cs"/>
        </a:defRPr>
      </a:lvl6pPr>
      <a:lvl7pPr marL="306000" indent="-180000" algn="l" defTabSz="914400" rtl="0" eaLnBrk="1" latinLnBrk="0" hangingPunct="1">
        <a:lnSpc>
          <a:spcPct val="100000"/>
        </a:lnSpc>
        <a:spcBef>
          <a:spcPts val="0"/>
        </a:spcBef>
        <a:spcAft>
          <a:spcPts val="0"/>
        </a:spcAft>
        <a:buFont typeface="Arial" pitchFamily="34" charset="0"/>
        <a:buChar char="•"/>
        <a:defRPr sz="1050" kern="1200">
          <a:solidFill>
            <a:schemeClr val="tx2"/>
          </a:solidFill>
          <a:latin typeface="+mn-lt"/>
          <a:ea typeface="+mn-ea"/>
          <a:cs typeface="+mn-cs"/>
        </a:defRPr>
      </a:lvl7pPr>
      <a:lvl8pPr marL="306000" indent="-180000" algn="l" defTabSz="914400" rtl="0" eaLnBrk="1" latinLnBrk="0" hangingPunct="1">
        <a:lnSpc>
          <a:spcPct val="100000"/>
        </a:lnSpc>
        <a:spcBef>
          <a:spcPts val="0"/>
        </a:spcBef>
        <a:spcAft>
          <a:spcPts val="0"/>
        </a:spcAft>
        <a:buFont typeface="Arial" pitchFamily="34" charset="0"/>
        <a:buChar char="•"/>
        <a:defRPr sz="1050" kern="1200">
          <a:solidFill>
            <a:schemeClr val="tx2"/>
          </a:solidFill>
          <a:latin typeface="+mn-lt"/>
          <a:ea typeface="+mn-ea"/>
          <a:cs typeface="+mn-cs"/>
        </a:defRPr>
      </a:lvl8pPr>
      <a:lvl9pPr marL="306000" indent="-180000" algn="l" defTabSz="914400" rtl="0" eaLnBrk="1" latinLnBrk="0" hangingPunct="1">
        <a:lnSpc>
          <a:spcPct val="100000"/>
        </a:lnSpc>
        <a:spcBef>
          <a:spcPts val="0"/>
        </a:spcBef>
        <a:spcAft>
          <a:spcPts val="0"/>
        </a:spcAft>
        <a:buFont typeface="Arial" pitchFamily="34" charset="0"/>
        <a:buChar char="•"/>
        <a:defRPr sz="1050" kern="1200">
          <a:solidFill>
            <a:schemeClr val="tx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émetteur</a:t>
            </a:r>
            <a:endParaRPr lang="fr-FR" dirty="0"/>
          </a:p>
        </p:txBody>
      </p:sp>
      <p:sp>
        <p:nvSpPr>
          <p:cNvPr id="8" name="Titre 7"/>
          <p:cNvSpPr>
            <a:spLocks noGrp="1"/>
          </p:cNvSpPr>
          <p:nvPr>
            <p:ph type="title"/>
          </p:nvPr>
        </p:nvSpPr>
        <p:spPr/>
        <p:txBody>
          <a:bodyPr/>
          <a:lstStyle/>
          <a:p>
            <a:r>
              <a:rPr lang="fr-FR" dirty="0"/>
              <a:t>Discours nouvelles offres 29/04</a:t>
            </a:r>
          </a:p>
        </p:txBody>
      </p:sp>
      <p:sp>
        <p:nvSpPr>
          <p:cNvPr id="3" name="Espace réservé du pied de page 2"/>
          <p:cNvSpPr>
            <a:spLocks noGrp="1"/>
          </p:cNvSpPr>
          <p:nvPr>
            <p:ph type="ftr" sz="quarter" idx="11"/>
          </p:nvPr>
        </p:nvSpPr>
        <p:spPr/>
        <p:txBody>
          <a:bodyPr/>
          <a:lstStyle/>
          <a:p>
            <a:r>
              <a:rPr lang="fr-FR"/>
              <a:t>Personnaliser le bas de page avec le menu "Insertion / En-tête et pied de page"</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a:t>
            </a:fld>
            <a:endParaRPr lang="fr-FR" dirty="0"/>
          </a:p>
        </p:txBody>
      </p:sp>
      <p:sp>
        <p:nvSpPr>
          <p:cNvPr id="12" name="Espace réservé du texte 11"/>
          <p:cNvSpPr>
            <a:spLocks noGrp="1"/>
          </p:cNvSpPr>
          <p:nvPr>
            <p:ph type="body" sz="quarter" idx="13"/>
          </p:nvPr>
        </p:nvSpPr>
        <p:spPr/>
        <p:txBody>
          <a:bodyPr/>
          <a:lstStyle/>
          <a:p>
            <a:r>
              <a:rPr lang="fr-FR"/>
              <a:t>19/04/2024</a:t>
            </a:r>
            <a:endParaRPr lang="fr-FR" dirty="0"/>
          </a:p>
        </p:txBody>
      </p:sp>
    </p:spTree>
    <p:extLst>
      <p:ext uri="{BB962C8B-B14F-4D97-AF65-F5344CB8AC3E}">
        <p14:creationId xmlns:p14="http://schemas.microsoft.com/office/powerpoint/2010/main" val="6242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idx="1"/>
          </p:nvPr>
        </p:nvSpPr>
        <p:spPr>
          <a:xfrm>
            <a:off x="287999" y="1641497"/>
            <a:ext cx="8280000" cy="3424303"/>
          </a:xfrm>
        </p:spPr>
        <p:txBody>
          <a:bodyPr/>
          <a:lstStyle/>
          <a:p>
            <a:pPr lvl="1"/>
            <a:r>
              <a:rPr lang="fr-FR" dirty="0"/>
              <a:t>Les nouvelles offres du 29/04  nécessitent 2 évolutions majeures dans le discours de vente des vendeurs :</a:t>
            </a:r>
          </a:p>
          <a:p>
            <a:pPr marL="285750" lvl="1" indent="-285750">
              <a:buFont typeface="Arial" panose="020B0604020202020204" pitchFamily="34" charset="0"/>
              <a:buChar char="•"/>
            </a:pPr>
            <a:r>
              <a:rPr lang="fr-FR" dirty="0"/>
              <a:t>Personnaliser l’accroche pour susciter l’intérêt de nos prospects/clients sur ces nouvelles offres </a:t>
            </a:r>
          </a:p>
          <a:p>
            <a:pPr marL="285750" lvl="1" indent="-285750">
              <a:buFont typeface="Arial" panose="020B0604020202020204" pitchFamily="34" charset="0"/>
              <a:buChar char="•"/>
            </a:pPr>
            <a:r>
              <a:rPr lang="fr-FR" dirty="0"/>
              <a:t>La nouvelle mécanique de convergence qui va nécessiter de prendre en compte la segmentation client PP/VSB car elle aura un impact direct sur le tarif en cas de souscription d’une offre Mobile et Box</a:t>
            </a:r>
          </a:p>
          <a:p>
            <a:pPr lvl="1"/>
            <a:endParaRPr lang="fr-FR" dirty="0"/>
          </a:p>
          <a:p>
            <a:pPr lvl="1"/>
            <a:r>
              <a:rPr lang="fr-FR" sz="1600" cap="all" dirty="0">
                <a:solidFill>
                  <a:schemeClr val="bg2"/>
                </a:solidFill>
                <a:latin typeface="Bouygues Read Medium" pitchFamily="50" charset="0"/>
              </a:rPr>
              <a:t>OBJECTIFS </a:t>
            </a:r>
            <a:endParaRPr lang="fr-FR" dirty="0"/>
          </a:p>
          <a:p>
            <a:pPr marL="285750" lvl="1" indent="-285750">
              <a:buFont typeface="Arial" panose="020B0604020202020204" pitchFamily="34" charset="0"/>
              <a:buChar char="•"/>
            </a:pPr>
            <a:r>
              <a:rPr lang="fr-FR" dirty="0"/>
              <a:t>Convaincre pour mieux vendre </a:t>
            </a:r>
          </a:p>
          <a:p>
            <a:pPr marL="285750" lvl="1" indent="-285750">
              <a:buFont typeface="Arial" panose="020B0604020202020204" pitchFamily="34" charset="0"/>
              <a:buChar char="•"/>
            </a:pPr>
            <a:r>
              <a:rPr lang="fr-FR" dirty="0"/>
              <a:t>Limiter les fausses promesses liées au tarif</a:t>
            </a:r>
          </a:p>
          <a:p>
            <a:pPr lvl="1"/>
            <a:endParaRPr lang="fr-FR" dirty="0"/>
          </a:p>
          <a:p>
            <a:pPr lvl="1"/>
            <a:r>
              <a:rPr lang="fr-FR" sz="1600" cap="all" dirty="0">
                <a:solidFill>
                  <a:schemeClr val="bg2"/>
                </a:solidFill>
                <a:latin typeface="Bouygues Read Medium" pitchFamily="50" charset="0"/>
              </a:rPr>
              <a:t>ACTIONS</a:t>
            </a:r>
          </a:p>
          <a:p>
            <a:pPr marL="285750" lvl="1" indent="-285750">
              <a:buFont typeface="Arial" panose="020B0604020202020204" pitchFamily="34" charset="0"/>
              <a:buChar char="•"/>
            </a:pPr>
            <a:r>
              <a:rPr lang="fr-FR" dirty="0"/>
              <a:t>Adapter son accroche à la segmentation PP/VSB </a:t>
            </a:r>
          </a:p>
          <a:p>
            <a:pPr marL="285750" lvl="1" indent="-285750">
              <a:buFont typeface="Arial" panose="020B0604020202020204" pitchFamily="34" charset="0"/>
              <a:buChar char="•"/>
            </a:pPr>
            <a:r>
              <a:rPr lang="fr-FR" dirty="0"/>
              <a:t>Intégrer la lecture du dossier B360 dans le discours de vente pour les déjà clients  </a:t>
            </a:r>
            <a:r>
              <a:rPr lang="fr-FR" dirty="0">
                <a:sym typeface="Wingdings" panose="05000000000000000000" pitchFamily="2" charset="2"/>
              </a:rPr>
              <a:t> impliquer le client dans cette action et lui donner du sens </a:t>
            </a:r>
            <a:endParaRPr lang="fr-FR" dirty="0"/>
          </a:p>
        </p:txBody>
      </p:sp>
      <p:sp>
        <p:nvSpPr>
          <p:cNvPr id="7" name="Titre 6"/>
          <p:cNvSpPr>
            <a:spLocks noGrp="1"/>
          </p:cNvSpPr>
          <p:nvPr>
            <p:ph type="title"/>
          </p:nvPr>
        </p:nvSpPr>
        <p:spPr/>
        <p:txBody>
          <a:bodyPr/>
          <a:lstStyle/>
          <a:p>
            <a:r>
              <a:rPr lang="fr-FR" dirty="0"/>
              <a:t>CONTEXTE </a:t>
            </a:r>
          </a:p>
        </p:txBody>
      </p:sp>
      <p:sp>
        <p:nvSpPr>
          <p:cNvPr id="2" name="Espace réservé de la date 1"/>
          <p:cNvSpPr>
            <a:spLocks noGrp="1"/>
          </p:cNvSpPr>
          <p:nvPr>
            <p:ph type="dt" sz="half" idx="10"/>
          </p:nvPr>
        </p:nvSpPr>
        <p:spPr/>
        <p:txBody>
          <a:bodyPr/>
          <a:lstStyle/>
          <a:p>
            <a:r>
              <a:rPr lang="fr-FR"/>
              <a:t>émetteur</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147628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C00E1-292B-5180-4925-21D9FAC5144F}"/>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F5B410B0-99EF-DD52-FA02-37FDB1FA0B72}"/>
              </a:ext>
            </a:extLst>
          </p:cNvPr>
          <p:cNvSpPr>
            <a:spLocks noGrp="1"/>
          </p:cNvSpPr>
          <p:nvPr>
            <p:ph idx="1"/>
          </p:nvPr>
        </p:nvSpPr>
        <p:spPr>
          <a:xfrm>
            <a:off x="467544" y="1539196"/>
            <a:ext cx="8478497" cy="3264802"/>
          </a:xfrm>
        </p:spPr>
        <p:txBody>
          <a:bodyPr/>
          <a:lstStyle/>
          <a:p>
            <a:r>
              <a:rPr lang="fr-FR" dirty="0">
                <a:solidFill>
                  <a:schemeClr val="tx2"/>
                </a:solidFill>
              </a:rPr>
              <a:t>PP</a:t>
            </a:r>
          </a:p>
          <a:p>
            <a:pPr lvl="1"/>
            <a:r>
              <a:rPr lang="fr-FR" i="1" dirty="0"/>
              <a:t>Bonjour Me/Mr X, je me présente je suis X du service commercial Bouygues Telecom, :</a:t>
            </a:r>
          </a:p>
          <a:p>
            <a:pPr marL="285750" lvl="1" indent="-285750">
              <a:buFont typeface="Arial" panose="020B0604020202020204" pitchFamily="34" charset="0"/>
              <a:buChar char="•"/>
            </a:pPr>
            <a:r>
              <a:rPr lang="fr-FR" i="1" dirty="0"/>
              <a:t> Je vous appelle pour vous présenter nos toutes nouvelles offres. En avez-vous entendu parler ? </a:t>
            </a:r>
          </a:p>
          <a:p>
            <a:pPr marL="285750" lvl="1" indent="-285750">
              <a:buFont typeface="Arial" panose="020B0604020202020204" pitchFamily="34" charset="0"/>
              <a:buChar char="•"/>
            </a:pPr>
            <a:r>
              <a:rPr lang="fr-FR" i="1" dirty="0"/>
              <a:t>Je me permets de vous contacter cette semaine car depuis lundi Bouygues Telecom a revu les tarifs de ses offres Mobile et Box et je tenais à vous en faire part</a:t>
            </a:r>
          </a:p>
          <a:p>
            <a:pPr marL="285750" lvl="1" indent="-285750">
              <a:buFont typeface="Arial" panose="020B0604020202020204" pitchFamily="34" charset="0"/>
              <a:buChar char="•"/>
            </a:pPr>
            <a:r>
              <a:rPr lang="fr-FR" i="1" dirty="0"/>
              <a:t>Je vous appelle car Bouygues Telecom a </a:t>
            </a:r>
            <a:r>
              <a:rPr lang="fr-FR" i="1"/>
              <a:t>fait évoluer </a:t>
            </a:r>
            <a:r>
              <a:rPr lang="fr-FR" i="1" dirty="0"/>
              <a:t>ses offres pour toute la famille/foyer</a:t>
            </a:r>
          </a:p>
          <a:p>
            <a:pPr marL="285750" lvl="1" indent="-285750">
              <a:buFont typeface="Arial" panose="020B0604020202020204" pitchFamily="34" charset="0"/>
              <a:buChar char="•"/>
            </a:pPr>
            <a:r>
              <a:rPr lang="fr-FR" i="1" dirty="0"/>
              <a:t>Bouygues Telecom a sorti des offres groupées mobile + box avantageuses </a:t>
            </a:r>
          </a:p>
          <a:p>
            <a:pPr lvl="1"/>
            <a:endParaRPr lang="fr-FR" dirty="0"/>
          </a:p>
          <a:p>
            <a:pPr lvl="1"/>
            <a:r>
              <a:rPr lang="fr-FR" sz="1600" cap="all" dirty="0">
                <a:latin typeface="Bouygues Read Medium" pitchFamily="50" charset="0"/>
              </a:rPr>
              <a:t>VSB </a:t>
            </a:r>
          </a:p>
          <a:p>
            <a:pPr lvl="1"/>
            <a:r>
              <a:rPr lang="fr-FR" i="1" dirty="0"/>
              <a:t>Bonjour Me/Mr X, je me présente je suis X du service commercial Bouygues Telecom, :</a:t>
            </a:r>
          </a:p>
          <a:p>
            <a:pPr marL="285750" lvl="1" indent="-285750">
              <a:buFont typeface="Arial" panose="020B0604020202020204" pitchFamily="34" charset="0"/>
              <a:buChar char="•"/>
            </a:pPr>
            <a:r>
              <a:rPr lang="fr-FR" i="1" dirty="0"/>
              <a:t>Je me permets de vous appeler aujourd’hui car Bouygues Telecom vient de lancer des nouvelles offres qui favorisent/fidélisent nos clients </a:t>
            </a:r>
          </a:p>
          <a:p>
            <a:pPr marL="285750" lvl="1" indent="-285750">
              <a:buFont typeface="Arial" panose="020B0604020202020204" pitchFamily="34" charset="0"/>
              <a:buChar char="•"/>
            </a:pPr>
            <a:r>
              <a:rPr lang="fr-FR" i="1" dirty="0"/>
              <a:t>Je tenais à vous appeler aujourd’hui pour vous informer en priorité que Bouygues Telecom venait de lancer de nouvelles offres. Je vous propose de faire le point ensemble car je suis certain que ces offres seront avantageuses pour vous </a:t>
            </a:r>
          </a:p>
          <a:p>
            <a:pPr lvl="1"/>
            <a:endParaRPr lang="fr-FR" i="1" dirty="0"/>
          </a:p>
          <a:p>
            <a:pPr lvl="1"/>
            <a:endParaRPr lang="fr-FR" dirty="0"/>
          </a:p>
        </p:txBody>
      </p:sp>
      <p:sp>
        <p:nvSpPr>
          <p:cNvPr id="7" name="Titre 6">
            <a:extLst>
              <a:ext uri="{FF2B5EF4-FFF2-40B4-BE49-F238E27FC236}">
                <a16:creationId xmlns:a16="http://schemas.microsoft.com/office/drawing/2014/main" id="{10646F7B-89AA-FEE4-B446-DADE86F45069}"/>
              </a:ext>
            </a:extLst>
          </p:cNvPr>
          <p:cNvSpPr>
            <a:spLocks noGrp="1"/>
          </p:cNvSpPr>
          <p:nvPr>
            <p:ph type="title"/>
          </p:nvPr>
        </p:nvSpPr>
        <p:spPr>
          <a:xfrm>
            <a:off x="557999" y="774000"/>
            <a:ext cx="8280000" cy="501606"/>
          </a:xfrm>
        </p:spPr>
        <p:txBody>
          <a:bodyPr/>
          <a:lstStyle/>
          <a:p>
            <a:r>
              <a:rPr lang="fr-FR" dirty="0">
                <a:solidFill>
                  <a:srgbClr val="25465F"/>
                </a:solidFill>
              </a:rPr>
              <a:t>Personnaliser son </a:t>
            </a:r>
            <a:r>
              <a:rPr lang="fr-FR" dirty="0"/>
              <a:t>accroche </a:t>
            </a:r>
          </a:p>
        </p:txBody>
      </p:sp>
      <p:sp>
        <p:nvSpPr>
          <p:cNvPr id="2" name="Espace réservé de la date 1">
            <a:extLst>
              <a:ext uri="{FF2B5EF4-FFF2-40B4-BE49-F238E27FC236}">
                <a16:creationId xmlns:a16="http://schemas.microsoft.com/office/drawing/2014/main" id="{AD8E3745-621E-0686-CD30-873014ECCB0D}"/>
              </a:ext>
            </a:extLst>
          </p:cNvPr>
          <p:cNvSpPr>
            <a:spLocks noGrp="1"/>
          </p:cNvSpPr>
          <p:nvPr>
            <p:ph type="dt" sz="half" idx="10"/>
          </p:nvPr>
        </p:nvSpPr>
        <p:spPr/>
        <p:txBody>
          <a:bodyPr/>
          <a:lstStyle/>
          <a:p>
            <a:r>
              <a:rPr lang="fr-FR"/>
              <a:t>émetteur</a:t>
            </a:r>
            <a:endParaRPr lang="fr-FR" dirty="0"/>
          </a:p>
        </p:txBody>
      </p:sp>
      <p:sp>
        <p:nvSpPr>
          <p:cNvPr id="4" name="Espace réservé du numéro de diapositive 3">
            <a:extLst>
              <a:ext uri="{FF2B5EF4-FFF2-40B4-BE49-F238E27FC236}">
                <a16:creationId xmlns:a16="http://schemas.microsoft.com/office/drawing/2014/main" id="{DB8539F4-BB88-6822-8A14-72FD3114721B}"/>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74453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F55C-870C-4602-DE4B-2A09975BBBF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3BB361C-025C-3C95-01AC-1D308C9A03D6}"/>
              </a:ext>
            </a:extLst>
          </p:cNvPr>
          <p:cNvPicPr>
            <a:picLocks noChangeAspect="1"/>
          </p:cNvPicPr>
          <p:nvPr/>
        </p:nvPicPr>
        <p:blipFill>
          <a:blip r:embed="rId2"/>
          <a:stretch>
            <a:fillRect/>
          </a:stretch>
        </p:blipFill>
        <p:spPr>
          <a:xfrm>
            <a:off x="4265" y="0"/>
            <a:ext cx="9135470" cy="5143500"/>
          </a:xfrm>
          <a:prstGeom prst="rect">
            <a:avLst/>
          </a:prstGeom>
        </p:spPr>
      </p:pic>
    </p:spTree>
    <p:extLst>
      <p:ext uri="{BB962C8B-B14F-4D97-AF65-F5344CB8AC3E}">
        <p14:creationId xmlns:p14="http://schemas.microsoft.com/office/powerpoint/2010/main" val="414141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A78A-87C3-5465-F11C-1EDAA289427C}"/>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B0EEDD18-E9D2-776E-9757-93012913BDE8}"/>
              </a:ext>
            </a:extLst>
          </p:cNvPr>
          <p:cNvSpPr>
            <a:spLocks noGrp="1"/>
          </p:cNvSpPr>
          <p:nvPr>
            <p:ph idx="1"/>
          </p:nvPr>
        </p:nvSpPr>
        <p:spPr>
          <a:xfrm>
            <a:off x="332751" y="1751269"/>
            <a:ext cx="8631737" cy="2880000"/>
          </a:xfrm>
        </p:spPr>
        <p:txBody>
          <a:bodyPr/>
          <a:lstStyle/>
          <a:p>
            <a:r>
              <a:rPr lang="fr-FR" dirty="0"/>
              <a:t>EXEMPLE 1 : avant la découverte des besoins</a:t>
            </a:r>
          </a:p>
          <a:p>
            <a:pPr lvl="1"/>
            <a:r>
              <a:rPr lang="fr-FR" i="1" dirty="0"/>
              <a:t>Mr/Me X, avant d’aborder vos besoins je vous propose de regarder ensemble ce que vous possédez déjà comme offre chez nous. Vous le verrez par la suite, cela aura un impact direct sur ma proposition .</a:t>
            </a:r>
          </a:p>
          <a:p>
            <a:pPr lvl="1"/>
            <a:r>
              <a:rPr lang="fr-FR" i="1" dirty="0"/>
              <a:t>Donc aujourd’hui vous me confirmez avoir un forfait avec un mobile </a:t>
            </a:r>
            <a:r>
              <a:rPr lang="fr-FR" i="1" dirty="0" err="1"/>
              <a:t>ill</a:t>
            </a:r>
            <a:r>
              <a:rPr lang="fr-FR" i="1" dirty="0"/>
              <a:t> 24/24 et </a:t>
            </a:r>
            <a:r>
              <a:rPr lang="fr-FR" i="1" dirty="0" err="1"/>
              <a:t>xGo</a:t>
            </a:r>
            <a:r>
              <a:rPr lang="fr-FR" i="1" dirty="0"/>
              <a:t> d’internet c'est bien ça ? </a:t>
            </a:r>
          </a:p>
          <a:p>
            <a:pPr lvl="1"/>
            <a:endParaRPr lang="fr-FR" dirty="0"/>
          </a:p>
          <a:p>
            <a:pPr lvl="1"/>
            <a:endParaRPr lang="fr-FR" dirty="0"/>
          </a:p>
          <a:p>
            <a:pPr lvl="1"/>
            <a:r>
              <a:rPr lang="fr-FR" sz="1600" cap="all" dirty="0">
                <a:solidFill>
                  <a:schemeClr val="bg2"/>
                </a:solidFill>
                <a:latin typeface="Bouygues Read Medium" pitchFamily="50" charset="0"/>
              </a:rPr>
              <a:t>EXEMPLE 2 : APRES LA DECOUVERTE DES BESOINS</a:t>
            </a:r>
          </a:p>
          <a:p>
            <a:pPr lvl="1"/>
            <a:r>
              <a:rPr lang="fr-FR" dirty="0"/>
              <a:t>Je reformule les besoins/usages du client puis …</a:t>
            </a:r>
            <a:r>
              <a:rPr lang="fr-FR" i="1" dirty="0"/>
              <a:t>Mr/Me X, avant de vous faire ma proposition je vous propose de faire le point sur l’/les offres que vous possédez à l’heure actuelle car cela aura une incidence sur le tarif final que je vais vous proposer. Vous me confirmez que vous avez bien un forfait x heures avec x Go d’internet ? </a:t>
            </a:r>
          </a:p>
          <a:p>
            <a:pPr lvl="1"/>
            <a:endParaRPr lang="fr-FR" dirty="0"/>
          </a:p>
        </p:txBody>
      </p:sp>
      <p:sp>
        <p:nvSpPr>
          <p:cNvPr id="7" name="Titre 6">
            <a:extLst>
              <a:ext uri="{FF2B5EF4-FFF2-40B4-BE49-F238E27FC236}">
                <a16:creationId xmlns:a16="http://schemas.microsoft.com/office/drawing/2014/main" id="{6159B037-EBEA-069C-EFC8-ADD668255A76}"/>
              </a:ext>
            </a:extLst>
          </p:cNvPr>
          <p:cNvSpPr>
            <a:spLocks noGrp="1"/>
          </p:cNvSpPr>
          <p:nvPr>
            <p:ph type="title"/>
          </p:nvPr>
        </p:nvSpPr>
        <p:spPr/>
        <p:txBody>
          <a:bodyPr/>
          <a:lstStyle/>
          <a:p>
            <a:r>
              <a:rPr lang="fr-FR" dirty="0"/>
              <a:t>Exemples de phrases pour intégrer la lecture du dossier client </a:t>
            </a:r>
          </a:p>
        </p:txBody>
      </p:sp>
      <p:sp>
        <p:nvSpPr>
          <p:cNvPr id="2" name="Espace réservé de la date 1">
            <a:extLst>
              <a:ext uri="{FF2B5EF4-FFF2-40B4-BE49-F238E27FC236}">
                <a16:creationId xmlns:a16="http://schemas.microsoft.com/office/drawing/2014/main" id="{48EBD064-34C7-9FCD-15CD-F3AF3E432955}"/>
              </a:ext>
            </a:extLst>
          </p:cNvPr>
          <p:cNvSpPr>
            <a:spLocks noGrp="1"/>
          </p:cNvSpPr>
          <p:nvPr>
            <p:ph type="dt" sz="half" idx="10"/>
          </p:nvPr>
        </p:nvSpPr>
        <p:spPr/>
        <p:txBody>
          <a:bodyPr/>
          <a:lstStyle/>
          <a:p>
            <a:r>
              <a:rPr lang="fr-FR"/>
              <a:t>émetteur</a:t>
            </a:r>
            <a:endParaRPr lang="fr-FR" dirty="0"/>
          </a:p>
        </p:txBody>
      </p:sp>
      <p:sp>
        <p:nvSpPr>
          <p:cNvPr id="4" name="Espace réservé du numéro de diapositive 3">
            <a:extLst>
              <a:ext uri="{FF2B5EF4-FFF2-40B4-BE49-F238E27FC236}">
                <a16:creationId xmlns:a16="http://schemas.microsoft.com/office/drawing/2014/main" id="{1C6EF473-690A-728D-BB50-C26CBAAB25AC}"/>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2205590070"/>
      </p:ext>
    </p:extLst>
  </p:cSld>
  <p:clrMapOvr>
    <a:masterClrMapping/>
  </p:clrMapOvr>
</p:sld>
</file>

<file path=ppt/theme/theme1.xml><?xml version="1.0" encoding="utf-8"?>
<a:theme xmlns:a="http://schemas.openxmlformats.org/drawingml/2006/main" name="Bouygues">
  <a:themeElements>
    <a:clrScheme name="BOUYGUES PPT">
      <a:dk1>
        <a:sysClr val="windowText" lastClr="000000"/>
      </a:dk1>
      <a:lt1>
        <a:sysClr val="window" lastClr="FFFFFF"/>
      </a:lt1>
      <a:dk2>
        <a:srgbClr val="25465F"/>
      </a:dk2>
      <a:lt2>
        <a:srgbClr val="50BFDA"/>
      </a:lt2>
      <a:accent1>
        <a:srgbClr val="0055A4"/>
      </a:accent1>
      <a:accent2>
        <a:srgbClr val="EA5B0F"/>
      </a:accent2>
      <a:accent3>
        <a:srgbClr val="25465F"/>
      </a:accent3>
      <a:accent4>
        <a:srgbClr val="50BFDA"/>
      </a:accent4>
      <a:accent5>
        <a:srgbClr val="0055A4"/>
      </a:accent5>
      <a:accent6>
        <a:srgbClr val="EA5B0F"/>
      </a:accent6>
      <a:hlink>
        <a:srgbClr val="000000"/>
      </a:hlink>
      <a:folHlink>
        <a:srgbClr val="000000"/>
      </a:folHlink>
    </a:clrScheme>
    <a:fontScheme name="BOUYGUES PPT">
      <a:majorFont>
        <a:latin typeface="Bouygues Speak Corpo"/>
        <a:ea typeface=""/>
        <a:cs typeface=""/>
      </a:majorFont>
      <a:minorFont>
        <a:latin typeface="Bouygues Rea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55D93CAE6B6F4894941DB0A5DF355D" ma:contentTypeVersion="0" ma:contentTypeDescription="Crée un document." ma:contentTypeScope="" ma:versionID="7e398b6e147a85b2ac19be9dc957da08">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93C784-AB6D-4B47-88F1-06D40AB5869B}">
  <ds:schemaRefs>
    <ds:schemaRef ds:uri="http://schemas.microsoft.com/sharepoint/v3/contenttype/forms"/>
  </ds:schemaRefs>
</ds:datastoreItem>
</file>

<file path=customXml/itemProps2.xml><?xml version="1.0" encoding="utf-8"?>
<ds:datastoreItem xmlns:ds="http://schemas.openxmlformats.org/officeDocument/2006/customXml" ds:itemID="{39280418-5718-4B49-B497-DE784E1A43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FF92B8-57E2-4B00-8D68-2078A7503B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Metadata/LabelInfo.xml><?xml version="1.0" encoding="utf-8"?>
<clbl:labelList xmlns:clbl="http://schemas.microsoft.com/office/2020/mipLabelMetadata">
  <clbl:label id="{59934039-ae21-42ab-8848-d62b6328cef8}" enabled="1" method="Standard" siteId="{61ed2b68-f880-49d7-bbc9-9a645e9dcf7c}" removed="0"/>
</clbl:labelList>
</file>

<file path=docProps/app.xml><?xml version="1.0" encoding="utf-8"?>
<Properties xmlns="http://schemas.openxmlformats.org/officeDocument/2006/extended-properties" xmlns:vt="http://schemas.openxmlformats.org/officeDocument/2006/docPropsVTypes">
  <Template>Nouvelles offres 2904_Discours VSB</Template>
  <TotalTime>588</TotalTime>
  <Words>485</Words>
  <Application>Microsoft Office PowerPoint</Application>
  <PresentationFormat>Affichage à l'écran (16:9)</PresentationFormat>
  <Paragraphs>43</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Bouygues Read</vt:lpstr>
      <vt:lpstr>Bouygues Read Medium</vt:lpstr>
      <vt:lpstr>Bouygues Read Semibold</vt:lpstr>
      <vt:lpstr>Bouygues Speak Corpo</vt:lpstr>
      <vt:lpstr>Wingdings</vt:lpstr>
      <vt:lpstr>Bouygues</vt:lpstr>
      <vt:lpstr>Discours nouvelles offres 29/04</vt:lpstr>
      <vt:lpstr>CONTEXTE </vt:lpstr>
      <vt:lpstr>Personnaliser son accroche </vt:lpstr>
      <vt:lpstr>Présentation PowerPoint</vt:lpstr>
      <vt:lpstr>Exemples de phrases pour intégrer la lecture du dossier client </vt:lpstr>
    </vt:vector>
  </TitlesOfParts>
  <Manager>Bouygues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Nouvelles offres 29/04</dc:title>
  <dc:subject>Bouygues</dc:subject>
  <dc:creator>VENEAULT, Anne Laure</dc:creator>
  <cp:lastModifiedBy>VENEAULT, Anne Laure</cp:lastModifiedBy>
  <cp:revision>10</cp:revision>
  <dcterms:created xsi:type="dcterms:W3CDTF">2024-04-19T14:45:26Z</dcterms:created>
  <dcterms:modified xsi:type="dcterms:W3CDTF">2024-04-25T07:46:59Z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0x0101006155D93CAE6B6F4894941DB0A5DF355D</vt:lpwstr>
  </property>
</Properties>
</file>